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9_8E72281F.xml" ContentType="application/vnd.ms-powerpoint.comments+xml"/>
  <Override PartName="/ppt/notesSlides/notesSlide2.xml" ContentType="application/vnd.openxmlformats-officedocument.presentationml.notesSlide+xml"/>
  <Override PartName="/ppt/comments/modernComment_10D_3138A186.xml" ContentType="application/vnd.ms-powerpoint.comments+xml"/>
  <Override PartName="/ppt/notesSlides/notesSlide3.xml" ContentType="application/vnd.openxmlformats-officedocument.presentationml.notesSlide+xml"/>
  <Override PartName="/ppt/comments/modernComment_101_D0DF4820.xml" ContentType="application/vnd.ms-powerpoint.comments+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1A_80249D7A.xml" ContentType="application/vnd.ms-powerpoint.comments+xml"/>
  <Override PartName="/ppt/notesSlides/notesSlide5.xml" ContentType="application/vnd.openxmlformats-officedocument.presentationml.notesSlide+xml"/>
  <Override PartName="/ppt/comments/modernComment_110_F9F763B1.xml" ContentType="application/vnd.ms-powerpoint.comments+xml"/>
  <Override PartName="/ppt/notesSlides/notesSlide6.xml" ContentType="application/vnd.openxmlformats-officedocument.presentationml.notesSlide+xml"/>
  <Override PartName="/ppt/comments/modernComment_117_CCB87FFF.xml" ContentType="application/vnd.ms-powerpoint.comments+xml"/>
  <Override PartName="/ppt/comments/modernComment_103_D2F077BA.xml" ContentType="application/vnd.ms-powerpoint.comments+xml"/>
  <Override PartName="/ppt/notesSlides/notesSlide7.xml" ContentType="application/vnd.openxmlformats-officedocument.presentationml.notesSlide+xml"/>
  <Override PartName="/ppt/theme/themeOverride2.xml" ContentType="application/vnd.openxmlformats-officedocument.themeOverride+xml"/>
  <Override PartName="/ppt/comments/modernComment_104_F289F4A4.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omments/modernComment_118_21FC7C1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omments/modernComment_105_AA8233B4.xml" ContentType="application/vnd.ms-powerpoint.comments+xml"/>
  <Override PartName="/ppt/notesSlides/notesSlide9.xml" ContentType="application/vnd.openxmlformats-officedocument.presentationml.notesSlide+xml"/>
  <Override PartName="/ppt/comments/modernComment_10C_EF46660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56" r:id="rId5"/>
    <p:sldId id="281" r:id="rId6"/>
    <p:sldId id="269" r:id="rId7"/>
    <p:sldId id="257" r:id="rId8"/>
    <p:sldId id="266" r:id="rId9"/>
    <p:sldId id="276" r:id="rId10"/>
    <p:sldId id="282" r:id="rId11"/>
    <p:sldId id="272" r:id="rId12"/>
    <p:sldId id="279" r:id="rId13"/>
    <p:sldId id="259" r:id="rId14"/>
    <p:sldId id="262" r:id="rId15"/>
    <p:sldId id="263" r:id="rId16"/>
    <p:sldId id="260" r:id="rId17"/>
    <p:sldId id="280" r:id="rId18"/>
    <p:sldId id="261" r:id="rId19"/>
    <p:sldId id="268" r:id="rId20"/>
    <p:sldId id="283" r:id="rId21"/>
    <p:sldId id="270" r:id="rId22"/>
    <p:sldId id="267"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2498F8-DE23-CD46-8FDC-434447443120}">
          <p14:sldIdLst>
            <p14:sldId id="256"/>
            <p14:sldId id="281"/>
          </p14:sldIdLst>
        </p14:section>
        <p14:section name="Problem Statement and Background" id="{2AE06A68-3179-B447-9685-D16ABB0E5EF7}">
          <p14:sldIdLst>
            <p14:sldId id="269"/>
            <p14:sldId id="257"/>
          </p14:sldIdLst>
        </p14:section>
        <p14:section name="Methodology" id="{22DA53FC-C678-2143-B8D0-7829791CF65D}">
          <p14:sldIdLst>
            <p14:sldId id="266"/>
            <p14:sldId id="276"/>
            <p14:sldId id="282"/>
            <p14:sldId id="272"/>
            <p14:sldId id="279"/>
            <p14:sldId id="259"/>
            <p14:sldId id="262"/>
            <p14:sldId id="263"/>
          </p14:sldIdLst>
        </p14:section>
        <p14:section name="Findings" id="{DDE7C7DF-9D88-2E4E-A7C5-BA65265191EE}">
          <p14:sldIdLst>
            <p14:sldId id="260"/>
            <p14:sldId id="280"/>
          </p14:sldIdLst>
        </p14:section>
        <p14:section name="Future Work" id="{3CDE6012-1AA0-8146-A97B-20CB663C4935}">
          <p14:sldIdLst>
            <p14:sldId id="261"/>
            <p14:sldId id="268"/>
            <p14:sldId id="283"/>
            <p14:sldId id="270"/>
          </p14:sldIdLst>
        </p14:section>
        <p14:section name="Slide Templates" id="{65827D89-7A9C-154A-90C9-DD0C69006D9B}">
          <p14:sldIdLst>
            <p14:sldId id="267"/>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A4516D-B6C4-5041-D2F8-2186798E8FFC}" name="Kathleen Roberta Hill" initials="KH" userId="S::khill29@GMU.EDU::e8016274-9dcc-4a01-a124-e169ae812464" providerId="AD"/>
  <p188:author id="{62DE05AE-D09D-B7A3-6EC7-3E449277633F}" name="Hunter Walden" initials="HW" userId="S::hwalden2@GMU.EDU::d97fc2c0-b087-470d-b9f7-80fed0c23707" providerId="AD"/>
  <p188:author id="{331D69C7-514C-A8D8-70F6-59A0F8CFABEA}" name="Hunter Walden" initials="HW" userId="S::hwalden2@gmu.edu::d97fc2c0-b087-470d-b9f7-80fed0c23707" providerId="AD"/>
  <p188:author id="{6E7999CF-CF87-3EFA-DD21-4EB9E34C0E70}" name="Kathleen Roberta Hill" initials="KRH" userId="S::khill29@gmu.edu::e8016274-9dcc-4a01-a124-e169ae812464" providerId="AD"/>
  <p188:author id="{9D7FA0E3-8540-7834-612F-A096D31692C7}" name="Chi Quinn" initials="CQ" userId="S::cquinn26@GMU.EDU::e467cfe3-a947-4d00-a178-a0a6b098a2a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E528F"/>
    <a:srgbClr val="016B77"/>
    <a:srgbClr val="009AA8"/>
    <a:srgbClr val="6D88BE"/>
    <a:srgbClr val="96A7C7"/>
    <a:srgbClr val="A3B3D5"/>
    <a:srgbClr val="ABBAD9"/>
    <a:srgbClr val="A1B3D5"/>
    <a:srgbClr val="AABAD9"/>
    <a:srgbClr val="007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0CCD1-E034-4AFC-98D4-60370C4FAA1F}" v="99" dt="2023-06-15T02:38:34.963"/>
    <p1510:client id="{A8A72B1A-DE6F-8548-A52D-211A2ECD7ED5}" v="239" dt="2023-06-15T02:59:51.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ter Walden" userId="S::hwalden2@gmu.edu::d97fc2c0-b087-470d-b9f7-80fed0c23707" providerId="AD" clId="Web-{916DAE8F-6E39-42EE-B3C8-F1511FB759F3}"/>
    <pc:docChg chg="mod">
      <pc:chgData name="Hunter Walden" userId="S::hwalden2@gmu.edu::d97fc2c0-b087-470d-b9f7-80fed0c23707" providerId="AD" clId="Web-{916DAE8F-6E39-42EE-B3C8-F1511FB759F3}" dt="2023-05-22T23:19:58.598" v="1"/>
      <pc:docMkLst>
        <pc:docMk/>
      </pc:docMkLst>
      <pc:sldChg chg="modCm">
        <pc:chgData name="Hunter Walden" userId="S::hwalden2@gmu.edu::d97fc2c0-b087-470d-b9f7-80fed0c23707" providerId="AD" clId="Web-{916DAE8F-6E39-42EE-B3C8-F1511FB759F3}" dt="2023-05-22T23:19:58.598" v="1"/>
        <pc:sldMkLst>
          <pc:docMk/>
          <pc:sldMk cId="4190437635" sldId="266"/>
        </pc:sldMkLst>
        <pc:extLst>
          <p:ext xmlns:p="http://schemas.openxmlformats.org/presentationml/2006/main" uri="{D6D511B9-2390-475A-947B-AFAB55BFBCF1}">
            <pc226:cmChg xmlns:pc226="http://schemas.microsoft.com/office/powerpoint/2022/06/main/command" chg="">
              <pc226:chgData name="Hunter Walden" userId="S::hwalden2@gmu.edu::d97fc2c0-b087-470d-b9f7-80fed0c23707" providerId="AD" clId="Web-{916DAE8F-6E39-42EE-B3C8-F1511FB759F3}" dt="2023-05-22T23:19:58.598" v="1"/>
              <pc2:cmMkLst xmlns:pc2="http://schemas.microsoft.com/office/powerpoint/2019/9/main/command">
                <pc:docMk/>
                <pc:sldMk cId="4190437635" sldId="266"/>
                <pc2:cmMk id="{631EB1CF-4B91-274C-B9EB-5BCF3C05A0AC}"/>
              </pc2:cmMkLst>
              <pc226:cmRplyChg chg="add">
                <pc226:chgData name="Hunter Walden" userId="S::hwalden2@gmu.edu::d97fc2c0-b087-470d-b9f7-80fed0c23707" providerId="AD" clId="Web-{916DAE8F-6E39-42EE-B3C8-F1511FB759F3}" dt="2023-05-22T23:19:58.598" v="1"/>
                <pc2:cmRplyMkLst xmlns:pc2="http://schemas.microsoft.com/office/powerpoint/2019/9/main/command">
                  <pc:docMk/>
                  <pc:sldMk cId="4190437635" sldId="266"/>
                  <pc2:cmMk id="{631EB1CF-4B91-274C-B9EB-5BCF3C05A0AC}"/>
                  <pc2:cmRplyMk id="{CA1ABB7A-09F7-48AB-BF4C-7DCC57A5B26B}"/>
                </pc2:cmRplyMkLst>
              </pc226:cmRplyChg>
            </pc226:cmChg>
          </p:ext>
        </pc:extLst>
      </pc:sldChg>
    </pc:docChg>
  </pc:docChgLst>
  <pc:docChgLst>
    <pc:chgData name="Chi Quinn" userId="e467cfe3-a947-4d00-a178-a0a6b098a2a0" providerId="ADAL" clId="{1C3C6653-2F90-4869-B96C-B587C047A16D}"/>
    <pc:docChg chg="undo custSel modSld">
      <pc:chgData name="Chi Quinn" userId="e467cfe3-a947-4d00-a178-a0a6b098a2a0" providerId="ADAL" clId="{1C3C6653-2F90-4869-B96C-B587C047A16D}" dt="2023-06-11T16:34:46.950" v="550" actId="207"/>
      <pc:docMkLst>
        <pc:docMk/>
      </pc:docMkLst>
      <pc:sldChg chg="addSp delSp modSp mod modCm">
        <pc:chgData name="Chi Quinn" userId="e467cfe3-a947-4d00-a178-a0a6b098a2a0" providerId="ADAL" clId="{1C3C6653-2F90-4869-B96C-B587C047A16D}" dt="2023-05-31T01:15:14.630" v="171"/>
        <pc:sldMkLst>
          <pc:docMk/>
          <pc:sldMk cId="3538974650" sldId="259"/>
        </pc:sldMkLst>
        <pc:spChg chg="mod">
          <ac:chgData name="Chi Quinn" userId="e467cfe3-a947-4d00-a178-a0a6b098a2a0" providerId="ADAL" clId="{1C3C6653-2F90-4869-B96C-B587C047A16D}" dt="2023-05-24T23:32:10.794" v="23" actId="5793"/>
          <ac:spMkLst>
            <pc:docMk/>
            <pc:sldMk cId="3538974650" sldId="259"/>
            <ac:spMk id="3" creationId="{A9111341-C7F5-BD3C-C459-B8E2CDF2A147}"/>
          </ac:spMkLst>
        </pc:spChg>
        <pc:spChg chg="mod">
          <ac:chgData name="Chi Quinn" userId="e467cfe3-a947-4d00-a178-a0a6b098a2a0" providerId="ADAL" clId="{1C3C6653-2F90-4869-B96C-B587C047A16D}" dt="2023-05-26T13:38:19.368" v="157" actId="20577"/>
          <ac:spMkLst>
            <pc:docMk/>
            <pc:sldMk cId="3538974650" sldId="259"/>
            <ac:spMk id="17" creationId="{38CDEF8B-27CC-60AA-B88B-B2999CD4F92F}"/>
          </ac:spMkLst>
        </pc:spChg>
        <pc:spChg chg="mod">
          <ac:chgData name="Chi Quinn" userId="e467cfe3-a947-4d00-a178-a0a6b098a2a0" providerId="ADAL" clId="{1C3C6653-2F90-4869-B96C-B587C047A16D}" dt="2023-05-26T14:00:27.906" v="166" actId="1076"/>
          <ac:spMkLst>
            <pc:docMk/>
            <pc:sldMk cId="3538974650" sldId="259"/>
            <ac:spMk id="31" creationId="{3B318348-5A46-06DB-04AB-DF9779E7F26F}"/>
          </ac:spMkLst>
        </pc:spChg>
        <pc:spChg chg="mod">
          <ac:chgData name="Chi Quinn" userId="e467cfe3-a947-4d00-a178-a0a6b098a2a0" providerId="ADAL" clId="{1C3C6653-2F90-4869-B96C-B587C047A16D}" dt="2023-05-26T14:00:33.766" v="167" actId="1076"/>
          <ac:spMkLst>
            <pc:docMk/>
            <pc:sldMk cId="3538974650" sldId="259"/>
            <ac:spMk id="32" creationId="{B26EA638-497E-00F5-A10E-D779173AB37D}"/>
          </ac:spMkLst>
        </pc:spChg>
        <pc:spChg chg="mod">
          <ac:chgData name="Chi Quinn" userId="e467cfe3-a947-4d00-a178-a0a6b098a2a0" providerId="ADAL" clId="{1C3C6653-2F90-4869-B96C-B587C047A16D}" dt="2023-05-26T13:39:27.745" v="161" actId="1076"/>
          <ac:spMkLst>
            <pc:docMk/>
            <pc:sldMk cId="3538974650" sldId="259"/>
            <ac:spMk id="33" creationId="{D26270D6-4ACF-2CA5-5F7D-6C34185735FA}"/>
          </ac:spMkLst>
        </pc:spChg>
        <pc:spChg chg="mod">
          <ac:chgData name="Chi Quinn" userId="e467cfe3-a947-4d00-a178-a0a6b098a2a0" providerId="ADAL" clId="{1C3C6653-2F90-4869-B96C-B587C047A16D}" dt="2023-05-26T13:59:53.746" v="164" actId="1076"/>
          <ac:spMkLst>
            <pc:docMk/>
            <pc:sldMk cId="3538974650" sldId="259"/>
            <ac:spMk id="34" creationId="{493055E4-2200-D110-860D-372A81428795}"/>
          </ac:spMkLst>
        </pc:spChg>
        <pc:grpChg chg="mod">
          <ac:chgData name="Chi Quinn" userId="e467cfe3-a947-4d00-a178-a0a6b098a2a0" providerId="ADAL" clId="{1C3C6653-2F90-4869-B96C-B587C047A16D}" dt="2023-05-26T13:39:05.678" v="160" actId="1076"/>
          <ac:grpSpMkLst>
            <pc:docMk/>
            <pc:sldMk cId="3538974650" sldId="259"/>
            <ac:grpSpMk id="25" creationId="{8F241AA6-3B09-7396-BD21-28D3E99AADF9}"/>
          </ac:grpSpMkLst>
        </pc:grpChg>
        <pc:graphicFrameChg chg="add mod">
          <ac:chgData name="Chi Quinn" userId="e467cfe3-a947-4d00-a178-a0a6b098a2a0" providerId="ADAL" clId="{1C3C6653-2F90-4869-B96C-B587C047A16D}" dt="2023-05-24T23:31:05.198" v="3"/>
          <ac:graphicFrameMkLst>
            <pc:docMk/>
            <pc:sldMk cId="3538974650" sldId="259"/>
            <ac:graphicFrameMk id="2" creationId="{7F42E838-57EE-CB35-E3F2-85968E625702}"/>
          </ac:graphicFrameMkLst>
        </pc:graphicFrameChg>
        <pc:picChg chg="add mod">
          <ac:chgData name="Chi Quinn" userId="e467cfe3-a947-4d00-a178-a0a6b098a2a0" providerId="ADAL" clId="{1C3C6653-2F90-4869-B96C-B587C047A16D}" dt="2023-05-31T01:15:00.771" v="170" actId="1076"/>
          <ac:picMkLst>
            <pc:docMk/>
            <pc:sldMk cId="3538974650" sldId="259"/>
            <ac:picMk id="3" creationId="{6D1D421C-4CBD-6664-62AD-94356033861F}"/>
          </ac:picMkLst>
        </pc:picChg>
        <pc:picChg chg="add del mod">
          <ac:chgData name="Chi Quinn" userId="e467cfe3-a947-4d00-a178-a0a6b098a2a0" providerId="ADAL" clId="{1C3C6653-2F90-4869-B96C-B587C047A16D}" dt="2023-05-31T01:14:37.049" v="168" actId="478"/>
          <ac:picMkLst>
            <pc:docMk/>
            <pc:sldMk cId="3538974650" sldId="259"/>
            <ac:picMk id="9" creationId="{D0762346-AE75-6447-E0ED-9CBC744AD514}"/>
          </ac:picMkLst>
        </pc:picChg>
        <pc:extLst>
          <p:ext xmlns:p="http://schemas.openxmlformats.org/presentationml/2006/main" uri="{D6D511B9-2390-475A-947B-AFAB55BFBCF1}">
            <pc226:cmChg xmlns:pc226="http://schemas.microsoft.com/office/powerpoint/2022/06/main/command" chg="">
              <pc226:chgData name="Chi Quinn" userId="e467cfe3-a947-4d00-a178-a0a6b098a2a0" providerId="ADAL" clId="{1C3C6653-2F90-4869-B96C-B587C047A16D}" dt="2023-05-31T01:15:14.630" v="171"/>
              <pc2:cmMkLst xmlns:pc2="http://schemas.microsoft.com/office/powerpoint/2019/9/main/command">
                <pc:docMk/>
                <pc:sldMk cId="3538974650" sldId="259"/>
                <pc2:cmMk id="{0085C0BB-B4C7-FE4A-AADD-85AD1AEBC978}"/>
              </pc2:cmMkLst>
              <pc226:cmRplyChg chg="add">
                <pc226:chgData name="Chi Quinn" userId="e467cfe3-a947-4d00-a178-a0a6b098a2a0" providerId="ADAL" clId="{1C3C6653-2F90-4869-B96C-B587C047A16D}" dt="2023-05-31T01:15:14.630" v="171"/>
                <pc2:cmRplyMkLst xmlns:pc2="http://schemas.microsoft.com/office/powerpoint/2019/9/main/command">
                  <pc:docMk/>
                  <pc:sldMk cId="3538974650" sldId="259"/>
                  <pc2:cmMk id="{0085C0BB-B4C7-FE4A-AADD-85AD1AEBC978}"/>
                  <pc2:cmRplyMk id="{DCDB7884-9B39-4186-9754-674219A7CF1B}"/>
                </pc2:cmRplyMkLst>
              </pc226:cmRplyChg>
            </pc226:cmChg>
          </p:ext>
        </pc:extLst>
      </pc:sldChg>
      <pc:sldChg chg="addSp delSp modSp mod">
        <pc:chgData name="Chi Quinn" userId="e467cfe3-a947-4d00-a178-a0a6b098a2a0" providerId="ADAL" clId="{1C3C6653-2F90-4869-B96C-B587C047A16D}" dt="2023-06-11T16:34:46.950" v="550" actId="207"/>
        <pc:sldMkLst>
          <pc:docMk/>
          <pc:sldMk cId="2389846047" sldId="281"/>
        </pc:sldMkLst>
        <pc:spChg chg="mod">
          <ac:chgData name="Chi Quinn" userId="e467cfe3-a947-4d00-a178-a0a6b098a2a0" providerId="ADAL" clId="{1C3C6653-2F90-4869-B96C-B587C047A16D}" dt="2023-06-11T16:14:20.210" v="345" actId="1076"/>
          <ac:spMkLst>
            <pc:docMk/>
            <pc:sldMk cId="2389846047" sldId="281"/>
            <ac:spMk id="64" creationId="{D0CEE0A0-1FBC-A468-D462-51FC050BB04A}"/>
          </ac:spMkLst>
        </pc:spChg>
        <pc:spChg chg="mod ord">
          <ac:chgData name="Chi Quinn" userId="e467cfe3-a947-4d00-a178-a0a6b098a2a0" providerId="ADAL" clId="{1C3C6653-2F90-4869-B96C-B587C047A16D}" dt="2023-06-11T16:34:46.950" v="550" actId="207"/>
          <ac:spMkLst>
            <pc:docMk/>
            <pc:sldMk cId="2389846047" sldId="281"/>
            <ac:spMk id="66" creationId="{E229B620-9F45-E6D9-792E-4BBD79CC2D36}"/>
          </ac:spMkLst>
        </pc:spChg>
        <pc:spChg chg="mod">
          <ac:chgData name="Chi Quinn" userId="e467cfe3-a947-4d00-a178-a0a6b098a2a0" providerId="ADAL" clId="{1C3C6653-2F90-4869-B96C-B587C047A16D}" dt="2023-06-11T16:03:57.768" v="266" actId="20577"/>
          <ac:spMkLst>
            <pc:docMk/>
            <pc:sldMk cId="2389846047" sldId="281"/>
            <ac:spMk id="69" creationId="{D5BC3198-D12D-FB87-53C1-8263D18F49B2}"/>
          </ac:spMkLst>
        </pc:spChg>
        <pc:picChg chg="add del mod">
          <ac:chgData name="Chi Quinn" userId="e467cfe3-a947-4d00-a178-a0a6b098a2a0" providerId="ADAL" clId="{1C3C6653-2F90-4869-B96C-B587C047A16D}" dt="2023-06-11T16:05:09.072" v="269" actId="21"/>
          <ac:picMkLst>
            <pc:docMk/>
            <pc:sldMk cId="2389846047" sldId="281"/>
            <ac:picMk id="3" creationId="{69D94E81-8A60-7360-96A3-F014113E6C71}"/>
          </ac:picMkLst>
        </pc:picChg>
        <pc:picChg chg="add del mod ord modCrop">
          <ac:chgData name="Chi Quinn" userId="e467cfe3-a947-4d00-a178-a0a6b098a2a0" providerId="ADAL" clId="{1C3C6653-2F90-4869-B96C-B587C047A16D}" dt="2023-06-11T16:21:28.645" v="479" actId="21"/>
          <ac:picMkLst>
            <pc:docMk/>
            <pc:sldMk cId="2389846047" sldId="281"/>
            <ac:picMk id="5" creationId="{00E00EF7-D2CE-1C07-DBE6-45D75A05C59A}"/>
          </ac:picMkLst>
        </pc:picChg>
        <pc:picChg chg="add del mod modCrop">
          <ac:chgData name="Chi Quinn" userId="e467cfe3-a947-4d00-a178-a0a6b098a2a0" providerId="ADAL" clId="{1C3C6653-2F90-4869-B96C-B587C047A16D}" dt="2023-06-11T16:27:42.817" v="511" actId="21"/>
          <ac:picMkLst>
            <pc:docMk/>
            <pc:sldMk cId="2389846047" sldId="281"/>
            <ac:picMk id="7" creationId="{058EE598-51C9-63A4-0393-6DFAEC30D182}"/>
          </ac:picMkLst>
        </pc:picChg>
        <pc:picChg chg="add del mod ord modCrop">
          <ac:chgData name="Chi Quinn" userId="e467cfe3-a947-4d00-a178-a0a6b098a2a0" providerId="ADAL" clId="{1C3C6653-2F90-4869-B96C-B587C047A16D}" dt="2023-06-11T16:33:19.735" v="543" actId="21"/>
          <ac:picMkLst>
            <pc:docMk/>
            <pc:sldMk cId="2389846047" sldId="281"/>
            <ac:picMk id="9" creationId="{C47086FB-2108-B85D-995F-F2AD8835563A}"/>
          </ac:picMkLst>
        </pc:picChg>
      </pc:sldChg>
    </pc:docChg>
  </pc:docChgLst>
  <pc:docChgLst>
    <pc:chgData name="Hunter Walden" userId="d97fc2c0-b087-470d-b9f7-80fed0c23707" providerId="ADAL" clId="{0240CCD1-E034-4AFC-98D4-60370C4FAA1F}"/>
    <pc:docChg chg="undo custSel addSld modSld sldOrd modSection">
      <pc:chgData name="Hunter Walden" userId="d97fc2c0-b087-470d-b9f7-80fed0c23707" providerId="ADAL" clId="{0240CCD1-E034-4AFC-98D4-60370C4FAA1F}" dt="2023-06-15T02:38:34.963" v="4025"/>
      <pc:docMkLst>
        <pc:docMk/>
      </pc:docMkLst>
      <pc:sldChg chg="addSp delSp modSp mod">
        <pc:chgData name="Hunter Walden" userId="d97fc2c0-b087-470d-b9f7-80fed0c23707" providerId="ADAL" clId="{0240CCD1-E034-4AFC-98D4-60370C4FAA1F}" dt="2023-06-05T23:53:26.507" v="3652" actId="1038"/>
        <pc:sldMkLst>
          <pc:docMk/>
          <pc:sldMk cId="1693946060" sldId="256"/>
        </pc:sldMkLst>
        <pc:picChg chg="add mod modCrop">
          <ac:chgData name="Hunter Walden" userId="d97fc2c0-b087-470d-b9f7-80fed0c23707" providerId="ADAL" clId="{0240CCD1-E034-4AFC-98D4-60370C4FAA1F}" dt="2023-06-05T23:53:26.507" v="3652" actId="1038"/>
          <ac:picMkLst>
            <pc:docMk/>
            <pc:sldMk cId="1693946060" sldId="256"/>
            <ac:picMk id="2" creationId="{76E18640-1AAD-E8AF-D7AA-BA6B81F27BB6}"/>
          </ac:picMkLst>
        </pc:picChg>
        <pc:picChg chg="del">
          <ac:chgData name="Hunter Walden" userId="d97fc2c0-b087-470d-b9f7-80fed0c23707" providerId="ADAL" clId="{0240CCD1-E034-4AFC-98D4-60370C4FAA1F}" dt="2023-06-05T23:53:08.160" v="3641" actId="478"/>
          <ac:picMkLst>
            <pc:docMk/>
            <pc:sldMk cId="1693946060" sldId="256"/>
            <ac:picMk id="16" creationId="{FA19071D-ECB3-AB9F-E24B-92502A69512C}"/>
          </ac:picMkLst>
        </pc:picChg>
      </pc:sldChg>
      <pc:sldChg chg="addSp delSp modSp mod ord addCm">
        <pc:chgData name="Hunter Walden" userId="d97fc2c0-b087-470d-b9f7-80fed0c23707" providerId="ADAL" clId="{0240CCD1-E034-4AFC-98D4-60370C4FAA1F}" dt="2023-06-05T23:56:45.011" v="3714" actId="20577"/>
        <pc:sldMkLst>
          <pc:docMk/>
          <pc:sldMk cId="3504293920" sldId="257"/>
        </pc:sldMkLst>
        <pc:spChg chg="add mod">
          <ac:chgData name="Hunter Walden" userId="d97fc2c0-b087-470d-b9f7-80fed0c23707" providerId="ADAL" clId="{0240CCD1-E034-4AFC-98D4-60370C4FAA1F}" dt="2023-05-30T10:15:50.540" v="1681" actId="20577"/>
          <ac:spMkLst>
            <pc:docMk/>
            <pc:sldMk cId="3504293920" sldId="257"/>
            <ac:spMk id="2" creationId="{8EBBD9A1-E260-F23C-941C-D009D38DBE7B}"/>
          </ac:spMkLst>
        </pc:spChg>
        <pc:spChg chg="mod">
          <ac:chgData name="Hunter Walden" userId="d97fc2c0-b087-470d-b9f7-80fed0c23707" providerId="ADAL" clId="{0240CCD1-E034-4AFC-98D4-60370C4FAA1F}" dt="2023-06-05T23:56:45.011" v="3714" actId="20577"/>
          <ac:spMkLst>
            <pc:docMk/>
            <pc:sldMk cId="3504293920" sldId="257"/>
            <ac:spMk id="21" creationId="{13C1101B-7691-78BF-A7FD-A2F5AA6C8EF7}"/>
          </ac:spMkLst>
        </pc:spChg>
        <pc:spChg chg="del mod">
          <ac:chgData name="Hunter Walden" userId="d97fc2c0-b087-470d-b9f7-80fed0c23707" providerId="ADAL" clId="{0240CCD1-E034-4AFC-98D4-60370C4FAA1F}" dt="2023-06-05T23:55:39.592" v="3665" actId="478"/>
          <ac:spMkLst>
            <pc:docMk/>
            <pc:sldMk cId="3504293920" sldId="257"/>
            <ac:spMk id="22" creationId="{E809B9CF-D63E-3221-8044-455DE357751B}"/>
          </ac:spMkLst>
        </pc:spChg>
        <pc:spChg chg="mod">
          <ac:chgData name="Hunter Walden" userId="d97fc2c0-b087-470d-b9f7-80fed0c23707" providerId="ADAL" clId="{0240CCD1-E034-4AFC-98D4-60370C4FAA1F}" dt="2023-06-05T23:55:24.512" v="3659" actId="164"/>
          <ac:spMkLst>
            <pc:docMk/>
            <pc:sldMk cId="3504293920" sldId="257"/>
            <ac:spMk id="23" creationId="{98D74A54-CFE0-48F5-025C-93D0C85F323E}"/>
          </ac:spMkLst>
        </pc:spChg>
        <pc:grpChg chg="add mod">
          <ac:chgData name="Hunter Walden" userId="d97fc2c0-b087-470d-b9f7-80fed0c23707" providerId="ADAL" clId="{0240CCD1-E034-4AFC-98D4-60370C4FAA1F}" dt="2023-06-05T23:55:31.814" v="3661" actId="14100"/>
          <ac:grpSpMkLst>
            <pc:docMk/>
            <pc:sldMk cId="3504293920" sldId="257"/>
            <ac:grpSpMk id="5" creationId="{541F8E28-C98C-12F0-6FE3-69794A2F8BEB}"/>
          </ac:grpSpMkLst>
        </pc:grpChg>
        <pc:grpChg chg="mod">
          <ac:chgData name="Hunter Walden" userId="d97fc2c0-b087-470d-b9f7-80fed0c23707" providerId="ADAL" clId="{0240CCD1-E034-4AFC-98D4-60370C4FAA1F}" dt="2023-05-30T10:34:35.265" v="3221" actId="1076"/>
          <ac:grpSpMkLst>
            <pc:docMk/>
            <pc:sldMk cId="3504293920" sldId="257"/>
            <ac:grpSpMk id="37" creationId="{49D6C960-6E8A-183C-1170-1E78B240EF09}"/>
          </ac:grpSpMkLst>
        </pc:grpChg>
        <pc:grpChg chg="mod">
          <ac:chgData name="Hunter Walden" userId="d97fc2c0-b087-470d-b9f7-80fed0c23707" providerId="ADAL" clId="{0240CCD1-E034-4AFC-98D4-60370C4FAA1F}" dt="2023-05-30T10:34:37.191" v="3222" actId="1076"/>
          <ac:grpSpMkLst>
            <pc:docMk/>
            <pc:sldMk cId="3504293920" sldId="257"/>
            <ac:grpSpMk id="41" creationId="{CDEDF029-57B6-EA4D-F2B4-A5B42F09F9DF}"/>
          </ac:grpSpMkLst>
        </pc:grpChg>
        <pc:picChg chg="add del mod">
          <ac:chgData name="Hunter Walden" userId="d97fc2c0-b087-470d-b9f7-80fed0c23707" providerId="ADAL" clId="{0240CCD1-E034-4AFC-98D4-60370C4FAA1F}" dt="2023-06-05T23:54:08.992" v="3655" actId="21"/>
          <ac:picMkLst>
            <pc:docMk/>
            <pc:sldMk cId="3504293920" sldId="257"/>
            <ac:picMk id="3" creationId="{086C707C-7A01-D6E8-5E0B-F41444E875D6}"/>
          </ac:picMkLst>
        </pc:picChg>
        <pc:picChg chg="add mod">
          <ac:chgData name="Hunter Walden" userId="d97fc2c0-b087-470d-b9f7-80fed0c23707" providerId="ADAL" clId="{0240CCD1-E034-4AFC-98D4-60370C4FAA1F}" dt="2023-06-05T23:55:16.914" v="3658" actId="1076"/>
          <ac:picMkLst>
            <pc:docMk/>
            <pc:sldMk cId="3504293920" sldId="257"/>
            <ac:picMk id="4" creationId="{4C972EF9-6E26-AC4E-1AE6-B899AA4DEC08}"/>
          </ac:picMkLst>
        </pc:picChg>
        <pc:picChg chg="mod ord">
          <ac:chgData name="Hunter Walden" userId="d97fc2c0-b087-470d-b9f7-80fed0c23707" providerId="ADAL" clId="{0240CCD1-E034-4AFC-98D4-60370C4FAA1F}" dt="2023-05-30T10:34:43.761" v="3224" actId="1076"/>
          <ac:picMkLst>
            <pc:docMk/>
            <pc:sldMk cId="3504293920" sldId="257"/>
            <ac:picMk id="28" creationId="{4CC18E31-42C3-3467-BA81-52DE1726736A}"/>
          </ac:picMkLst>
        </pc:picChg>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0:36:34.507" v="3226"/>
              <pc2:cmMkLst xmlns:pc2="http://schemas.microsoft.com/office/powerpoint/2019/9/main/command">
                <pc:docMk/>
                <pc:sldMk cId="3504293920" sldId="257"/>
                <pc2:cmMk id="{ADF4C89F-9B40-46A1-AE78-A35A5D63B562}"/>
              </pc2:cmMkLst>
            </pc226:cmChg>
          </p:ext>
        </pc:extLst>
      </pc:sldChg>
      <pc:sldChg chg="addSp delSp modSp mod">
        <pc:chgData name="Hunter Walden" userId="d97fc2c0-b087-470d-b9f7-80fed0c23707" providerId="ADAL" clId="{0240CCD1-E034-4AFC-98D4-60370C4FAA1F}" dt="2023-05-23T01:41:53.758" v="804" actId="1076"/>
        <pc:sldMkLst>
          <pc:docMk/>
          <pc:sldMk cId="2261666904" sldId="258"/>
        </pc:sldMkLst>
        <pc:spChg chg="mod">
          <ac:chgData name="Hunter Walden" userId="d97fc2c0-b087-470d-b9f7-80fed0c23707" providerId="ADAL" clId="{0240CCD1-E034-4AFC-98D4-60370C4FAA1F}" dt="2023-05-23T01:41:43.915" v="802" actId="1076"/>
          <ac:spMkLst>
            <pc:docMk/>
            <pc:sldMk cId="2261666904" sldId="258"/>
            <ac:spMk id="2" creationId="{84297CB5-8BA1-7CFE-023F-2FAAC5E747AC}"/>
          </ac:spMkLst>
        </pc:spChg>
        <pc:spChg chg="del">
          <ac:chgData name="Hunter Walden" userId="d97fc2c0-b087-470d-b9f7-80fed0c23707" providerId="ADAL" clId="{0240CCD1-E034-4AFC-98D4-60370C4FAA1F}" dt="2023-05-23T01:05:17.487" v="12" actId="478"/>
          <ac:spMkLst>
            <pc:docMk/>
            <pc:sldMk cId="2261666904" sldId="258"/>
            <ac:spMk id="3" creationId="{DF68C1A4-807C-393B-4E17-302353D4FECF}"/>
          </ac:spMkLst>
        </pc:spChg>
        <pc:spChg chg="add mod">
          <ac:chgData name="Hunter Walden" userId="d97fc2c0-b087-470d-b9f7-80fed0c23707" providerId="ADAL" clId="{0240CCD1-E034-4AFC-98D4-60370C4FAA1F}" dt="2023-05-23T01:34:51.437" v="750" actId="1076"/>
          <ac:spMkLst>
            <pc:docMk/>
            <pc:sldMk cId="2261666904" sldId="258"/>
            <ac:spMk id="5" creationId="{154509BE-A3AF-75F4-9F53-634EF26BBA83}"/>
          </ac:spMkLst>
        </pc:spChg>
        <pc:spChg chg="add mod">
          <ac:chgData name="Hunter Walden" userId="d97fc2c0-b087-470d-b9f7-80fed0c23707" providerId="ADAL" clId="{0240CCD1-E034-4AFC-98D4-60370C4FAA1F}" dt="2023-05-23T01:39:00.084" v="789" actId="1076"/>
          <ac:spMkLst>
            <pc:docMk/>
            <pc:sldMk cId="2261666904" sldId="258"/>
            <ac:spMk id="6" creationId="{BC4CFBE7-7F6B-DD23-4F9D-7F1411014C92}"/>
          </ac:spMkLst>
        </pc:spChg>
        <pc:graphicFrameChg chg="add del mod modGraphic">
          <ac:chgData name="Hunter Walden" userId="d97fc2c0-b087-470d-b9f7-80fed0c23707" providerId="ADAL" clId="{0240CCD1-E034-4AFC-98D4-60370C4FAA1F}" dt="2023-05-23T01:34:41.638" v="747" actId="478"/>
          <ac:graphicFrameMkLst>
            <pc:docMk/>
            <pc:sldMk cId="2261666904" sldId="258"/>
            <ac:graphicFrameMk id="4" creationId="{8DA737AC-5A56-B4AA-B9BA-B9F6887DB502}"/>
          </ac:graphicFrameMkLst>
        </pc:graphicFrameChg>
        <pc:graphicFrameChg chg="add del mod modGraphic">
          <ac:chgData name="Hunter Walden" userId="d97fc2c0-b087-470d-b9f7-80fed0c23707" providerId="ADAL" clId="{0240CCD1-E034-4AFC-98D4-60370C4FAA1F}" dt="2023-05-23T01:37:01.732" v="769" actId="21"/>
          <ac:graphicFrameMkLst>
            <pc:docMk/>
            <pc:sldMk cId="2261666904" sldId="258"/>
            <ac:graphicFrameMk id="7" creationId="{F4B18A1D-218D-6CB2-7C5E-9A87B8142552}"/>
          </ac:graphicFrameMkLst>
        </pc:graphicFrameChg>
        <pc:graphicFrameChg chg="add mod modGraphic">
          <ac:chgData name="Hunter Walden" userId="d97fc2c0-b087-470d-b9f7-80fed0c23707" providerId="ADAL" clId="{0240CCD1-E034-4AFC-98D4-60370C4FAA1F}" dt="2023-05-23T01:41:47.849" v="803" actId="1076"/>
          <ac:graphicFrameMkLst>
            <pc:docMk/>
            <pc:sldMk cId="2261666904" sldId="258"/>
            <ac:graphicFrameMk id="9" creationId="{CC475DAD-C6A7-D01C-6B47-6D63F6EDA421}"/>
          </ac:graphicFrameMkLst>
        </pc:graphicFrameChg>
        <pc:picChg chg="add del mod">
          <ac:chgData name="Hunter Walden" userId="d97fc2c0-b087-470d-b9f7-80fed0c23707" providerId="ADAL" clId="{0240CCD1-E034-4AFC-98D4-60370C4FAA1F}" dt="2023-05-23T01:36:49.789" v="767" actId="478"/>
          <ac:picMkLst>
            <pc:docMk/>
            <pc:sldMk cId="2261666904" sldId="258"/>
            <ac:picMk id="8" creationId="{BC5A6DA1-0BA1-6513-9A98-D571A61E7EBA}"/>
          </ac:picMkLst>
        </pc:picChg>
        <pc:picChg chg="add mod">
          <ac:chgData name="Hunter Walden" userId="d97fc2c0-b087-470d-b9f7-80fed0c23707" providerId="ADAL" clId="{0240CCD1-E034-4AFC-98D4-60370C4FAA1F}" dt="2023-05-23T01:41:53.758" v="804" actId="1076"/>
          <ac:picMkLst>
            <pc:docMk/>
            <pc:sldMk cId="2261666904" sldId="258"/>
            <ac:picMk id="1026" creationId="{003A771F-FA0E-A3AC-8E31-E101BABEC592}"/>
          </ac:picMkLst>
        </pc:picChg>
        <pc:picChg chg="add mod">
          <ac:chgData name="Hunter Walden" userId="d97fc2c0-b087-470d-b9f7-80fed0c23707" providerId="ADAL" clId="{0240CCD1-E034-4AFC-98D4-60370C4FAA1F}" dt="2023-05-23T01:18:53.222" v="103" actId="1076"/>
          <ac:picMkLst>
            <pc:docMk/>
            <pc:sldMk cId="2261666904" sldId="258"/>
            <ac:picMk id="1028" creationId="{9D89FE27-D02C-2B00-4711-D9441370215C}"/>
          </ac:picMkLst>
        </pc:picChg>
      </pc:sldChg>
      <pc:sldChg chg="addSp delSp modSp mod">
        <pc:chgData name="Hunter Walden" userId="d97fc2c0-b087-470d-b9f7-80fed0c23707" providerId="ADAL" clId="{0240CCD1-E034-4AFC-98D4-60370C4FAA1F}" dt="2023-06-05T23:59:15.730" v="3796" actId="1076"/>
        <pc:sldMkLst>
          <pc:docMk/>
          <pc:sldMk cId="3538974650" sldId="259"/>
        </pc:sldMkLst>
        <pc:spChg chg="add mod">
          <ac:chgData name="Hunter Walden" userId="d97fc2c0-b087-470d-b9f7-80fed0c23707" providerId="ADAL" clId="{0240CCD1-E034-4AFC-98D4-60370C4FAA1F}" dt="2023-06-05T23:59:15.730" v="3796" actId="1076"/>
          <ac:spMkLst>
            <pc:docMk/>
            <pc:sldMk cId="3538974650" sldId="259"/>
            <ac:spMk id="2" creationId="{03DDEF9F-907D-A5AE-B10C-A31306AAF645}"/>
          </ac:spMkLst>
        </pc:spChg>
        <pc:spChg chg="del">
          <ac:chgData name="Hunter Walden" userId="d97fc2c0-b087-470d-b9f7-80fed0c23707" providerId="ADAL" clId="{0240CCD1-E034-4AFC-98D4-60370C4FAA1F}" dt="2023-06-05T23:58:55.510" v="3778" actId="478"/>
          <ac:spMkLst>
            <pc:docMk/>
            <pc:sldMk cId="3538974650" sldId="259"/>
            <ac:spMk id="4" creationId="{0EB691FE-80D5-EFF5-B8A0-2B3E57DFE9FD}"/>
          </ac:spMkLst>
        </pc:spChg>
        <pc:spChg chg="del">
          <ac:chgData name="Hunter Walden" userId="d97fc2c0-b087-470d-b9f7-80fed0c23707" providerId="ADAL" clId="{0240CCD1-E034-4AFC-98D4-60370C4FAA1F}" dt="2023-06-05T23:58:55.510" v="3778" actId="478"/>
          <ac:spMkLst>
            <pc:docMk/>
            <pc:sldMk cId="3538974650" sldId="259"/>
            <ac:spMk id="5" creationId="{3897D35B-72AB-D8CB-FAB9-D14642EAEA23}"/>
          </ac:spMkLst>
        </pc:spChg>
        <pc:spChg chg="del">
          <ac:chgData name="Hunter Walden" userId="d97fc2c0-b087-470d-b9f7-80fed0c23707" providerId="ADAL" clId="{0240CCD1-E034-4AFC-98D4-60370C4FAA1F}" dt="2023-06-05T23:58:57.431" v="3779" actId="478"/>
          <ac:spMkLst>
            <pc:docMk/>
            <pc:sldMk cId="3538974650" sldId="259"/>
            <ac:spMk id="6" creationId="{66A39695-F396-C36D-A621-8AA0D00F9DC5}"/>
          </ac:spMkLst>
        </pc:spChg>
        <pc:spChg chg="del">
          <ac:chgData name="Hunter Walden" userId="d97fc2c0-b087-470d-b9f7-80fed0c23707" providerId="ADAL" clId="{0240CCD1-E034-4AFC-98D4-60370C4FAA1F}" dt="2023-06-05T23:58:55.510" v="3778" actId="478"/>
          <ac:spMkLst>
            <pc:docMk/>
            <pc:sldMk cId="3538974650" sldId="259"/>
            <ac:spMk id="7" creationId="{233E290B-C0DD-066F-A8E3-FB5CFDA39306}"/>
          </ac:spMkLst>
        </pc:spChg>
        <pc:spChg chg="mod">
          <ac:chgData name="Hunter Walden" userId="d97fc2c0-b087-470d-b9f7-80fed0c23707" providerId="ADAL" clId="{0240CCD1-E034-4AFC-98D4-60370C4FAA1F}" dt="2023-06-05T23:58:58.266" v="3780"/>
          <ac:spMkLst>
            <pc:docMk/>
            <pc:sldMk cId="3538974650" sldId="259"/>
            <ac:spMk id="10" creationId="{9B27DEA9-953A-3A07-E4EA-CBFAA23220AA}"/>
          </ac:spMkLst>
        </pc:spChg>
        <pc:spChg chg="mod">
          <ac:chgData name="Hunter Walden" userId="d97fc2c0-b087-470d-b9f7-80fed0c23707" providerId="ADAL" clId="{0240CCD1-E034-4AFC-98D4-60370C4FAA1F}" dt="2023-06-05T23:58:58.266" v="3780"/>
          <ac:spMkLst>
            <pc:docMk/>
            <pc:sldMk cId="3538974650" sldId="259"/>
            <ac:spMk id="11" creationId="{B1A56503-5F80-6AF7-D50D-73F5CDA69267}"/>
          </ac:spMkLst>
        </pc:spChg>
        <pc:grpChg chg="add mod">
          <ac:chgData name="Hunter Walden" userId="d97fc2c0-b087-470d-b9f7-80fed0c23707" providerId="ADAL" clId="{0240CCD1-E034-4AFC-98D4-60370C4FAA1F}" dt="2023-06-05T23:59:10.529" v="3795" actId="14100"/>
          <ac:grpSpMkLst>
            <pc:docMk/>
            <pc:sldMk cId="3538974650" sldId="259"/>
            <ac:grpSpMk id="8" creationId="{B7AA5CBC-F83F-30A6-4C9B-AB74E3278B07}"/>
          </ac:grpSpMkLst>
        </pc:grpChg>
        <pc:picChg chg="add mod">
          <ac:chgData name="Hunter Walden" userId="d97fc2c0-b087-470d-b9f7-80fed0c23707" providerId="ADAL" clId="{0240CCD1-E034-4AFC-98D4-60370C4FAA1F}" dt="2023-06-05T23:58:58.266" v="3780"/>
          <ac:picMkLst>
            <pc:docMk/>
            <pc:sldMk cId="3538974650" sldId="259"/>
            <ac:picMk id="14" creationId="{93BD268C-7CAD-E946-D360-D2132407DE52}"/>
          </ac:picMkLst>
        </pc:picChg>
      </pc:sldChg>
      <pc:sldChg chg="addSp delSp modSp mod addCm">
        <pc:chgData name="Hunter Walden" userId="d97fc2c0-b087-470d-b9f7-80fed0c23707" providerId="ADAL" clId="{0240CCD1-E034-4AFC-98D4-60370C4FAA1F}" dt="2023-06-06T00:03:29.603" v="3894" actId="14100"/>
        <pc:sldMkLst>
          <pc:docMk/>
          <pc:sldMk cId="4069127332" sldId="260"/>
        </pc:sldMkLst>
        <pc:spChg chg="add mod">
          <ac:chgData name="Hunter Walden" userId="d97fc2c0-b087-470d-b9f7-80fed0c23707" providerId="ADAL" clId="{0240CCD1-E034-4AFC-98D4-60370C4FAA1F}" dt="2023-06-06T00:03:29.603" v="3894" actId="14100"/>
          <ac:spMkLst>
            <pc:docMk/>
            <pc:sldMk cId="4069127332" sldId="260"/>
            <ac:spMk id="3" creationId="{F289DF84-E8A8-03EC-5199-4778B77D4A11}"/>
          </ac:spMkLst>
        </pc:spChg>
        <pc:spChg chg="mod">
          <ac:chgData name="Hunter Walden" userId="d97fc2c0-b087-470d-b9f7-80fed0c23707" providerId="ADAL" clId="{0240CCD1-E034-4AFC-98D4-60370C4FAA1F}" dt="2023-05-25T12:01:13.636" v="1470" actId="164"/>
          <ac:spMkLst>
            <pc:docMk/>
            <pc:sldMk cId="4069127332" sldId="260"/>
            <ac:spMk id="6" creationId="{E2CCA57E-876C-D502-9F6B-A7B6660A7309}"/>
          </ac:spMkLst>
        </pc:spChg>
        <pc:spChg chg="mod">
          <ac:chgData name="Hunter Walden" userId="d97fc2c0-b087-470d-b9f7-80fed0c23707" providerId="ADAL" clId="{0240CCD1-E034-4AFC-98D4-60370C4FAA1F}" dt="2023-05-25T12:01:37.263" v="1502" actId="20577"/>
          <ac:spMkLst>
            <pc:docMk/>
            <pc:sldMk cId="4069127332" sldId="260"/>
            <ac:spMk id="7" creationId="{6116A86C-069F-1C98-3418-87363A2B8844}"/>
          </ac:spMkLst>
        </pc:spChg>
        <pc:spChg chg="mod">
          <ac:chgData name="Hunter Walden" userId="d97fc2c0-b087-470d-b9f7-80fed0c23707" providerId="ADAL" clId="{0240CCD1-E034-4AFC-98D4-60370C4FAA1F}" dt="2023-06-06T00:03:13.004" v="3871"/>
          <ac:spMkLst>
            <pc:docMk/>
            <pc:sldMk cId="4069127332" sldId="260"/>
            <ac:spMk id="8" creationId="{2AB8AF46-0065-D6E2-C3EA-DE3BBA9CEFEC}"/>
          </ac:spMkLst>
        </pc:spChg>
        <pc:spChg chg="mod">
          <ac:chgData name="Hunter Walden" userId="d97fc2c0-b087-470d-b9f7-80fed0c23707" providerId="ADAL" clId="{0240CCD1-E034-4AFC-98D4-60370C4FAA1F}" dt="2023-05-25T12:01:17.649" v="1471" actId="164"/>
          <ac:spMkLst>
            <pc:docMk/>
            <pc:sldMk cId="4069127332" sldId="260"/>
            <ac:spMk id="9" creationId="{73B3CA8E-6FFC-3451-7284-7C2825EA596B}"/>
          </ac:spMkLst>
        </pc:spChg>
        <pc:spChg chg="mod">
          <ac:chgData name="Hunter Walden" userId="d97fc2c0-b087-470d-b9f7-80fed0c23707" providerId="ADAL" clId="{0240CCD1-E034-4AFC-98D4-60370C4FAA1F}" dt="2023-06-06T00:03:13.004" v="3871"/>
          <ac:spMkLst>
            <pc:docMk/>
            <pc:sldMk cId="4069127332" sldId="260"/>
            <ac:spMk id="10" creationId="{C3765CB1-93CE-F62C-4028-06C5DA5F61D0}"/>
          </ac:spMkLst>
        </pc:spChg>
        <pc:spChg chg="mod">
          <ac:chgData name="Hunter Walden" userId="d97fc2c0-b087-470d-b9f7-80fed0c23707" providerId="ADAL" clId="{0240CCD1-E034-4AFC-98D4-60370C4FAA1F}" dt="2023-05-25T12:01:40.556" v="1512" actId="20577"/>
          <ac:spMkLst>
            <pc:docMk/>
            <pc:sldMk cId="4069127332" sldId="260"/>
            <ac:spMk id="11" creationId="{F349465F-B580-E5A3-FAB6-209E6BD33BB2}"/>
          </ac:spMkLst>
        </pc:spChg>
        <pc:spChg chg="del">
          <ac:chgData name="Hunter Walden" userId="d97fc2c0-b087-470d-b9f7-80fed0c23707" providerId="ADAL" clId="{0240CCD1-E034-4AFC-98D4-60370C4FAA1F}" dt="2023-06-06T00:03:09.470" v="3869" actId="478"/>
          <ac:spMkLst>
            <pc:docMk/>
            <pc:sldMk cId="4069127332" sldId="260"/>
            <ac:spMk id="19" creationId="{52BBCC34-7ED6-45B3-9247-8E4E19B112E6}"/>
          </ac:spMkLst>
        </pc:spChg>
        <pc:spChg chg="del">
          <ac:chgData name="Hunter Walden" userId="d97fc2c0-b087-470d-b9f7-80fed0c23707" providerId="ADAL" clId="{0240CCD1-E034-4AFC-98D4-60370C4FAA1F}" dt="2023-06-06T00:03:12.651" v="3870" actId="478"/>
          <ac:spMkLst>
            <pc:docMk/>
            <pc:sldMk cId="4069127332" sldId="260"/>
            <ac:spMk id="21" creationId="{717A3636-ED84-0B2B-48C0-A5483D4F024B}"/>
          </ac:spMkLst>
        </pc:spChg>
        <pc:spChg chg="del">
          <ac:chgData name="Hunter Walden" userId="d97fc2c0-b087-470d-b9f7-80fed0c23707" providerId="ADAL" clId="{0240CCD1-E034-4AFC-98D4-60370C4FAA1F}" dt="2023-06-06T00:03:09.470" v="3869" actId="478"/>
          <ac:spMkLst>
            <pc:docMk/>
            <pc:sldMk cId="4069127332" sldId="260"/>
            <ac:spMk id="22" creationId="{D2BDAF2A-545A-2D74-D563-ABF9523145E6}"/>
          </ac:spMkLst>
        </pc:spChg>
        <pc:spChg chg="del">
          <ac:chgData name="Hunter Walden" userId="d97fc2c0-b087-470d-b9f7-80fed0c23707" providerId="ADAL" clId="{0240CCD1-E034-4AFC-98D4-60370C4FAA1F}" dt="2023-06-06T00:03:09.470" v="3869" actId="478"/>
          <ac:spMkLst>
            <pc:docMk/>
            <pc:sldMk cId="4069127332" sldId="260"/>
            <ac:spMk id="23" creationId="{15E74BD7-C972-1453-5FCF-EEB7CA58A0A6}"/>
          </ac:spMkLst>
        </pc:spChg>
        <pc:grpChg chg="add mod">
          <ac:chgData name="Hunter Walden" userId="d97fc2c0-b087-470d-b9f7-80fed0c23707" providerId="ADAL" clId="{0240CCD1-E034-4AFC-98D4-60370C4FAA1F}" dt="2023-06-06T00:03:13.004" v="3871"/>
          <ac:grpSpMkLst>
            <pc:docMk/>
            <pc:sldMk cId="4069127332" sldId="260"/>
            <ac:grpSpMk id="5" creationId="{51BE905B-029A-9F56-86A4-6E7E3E384544}"/>
          </ac:grpSpMkLst>
        </pc:grpChg>
        <pc:grpChg chg="add mod">
          <ac:chgData name="Hunter Walden" userId="d97fc2c0-b087-470d-b9f7-80fed0c23707" providerId="ADAL" clId="{0240CCD1-E034-4AFC-98D4-60370C4FAA1F}" dt="2023-05-25T12:01:13.636" v="1470" actId="164"/>
          <ac:grpSpMkLst>
            <pc:docMk/>
            <pc:sldMk cId="4069127332" sldId="260"/>
            <ac:grpSpMk id="13" creationId="{863008F0-056F-AB32-1F97-E123EA95FD14}"/>
          </ac:grpSpMkLst>
        </pc:grpChg>
        <pc:grpChg chg="add mod">
          <ac:chgData name="Hunter Walden" userId="d97fc2c0-b087-470d-b9f7-80fed0c23707" providerId="ADAL" clId="{0240CCD1-E034-4AFC-98D4-60370C4FAA1F}" dt="2023-05-25T12:01:17.649" v="1471" actId="164"/>
          <ac:grpSpMkLst>
            <pc:docMk/>
            <pc:sldMk cId="4069127332" sldId="260"/>
            <ac:grpSpMk id="15" creationId="{3AE1D988-155B-CFCA-4A44-3D1460BC407B}"/>
          </ac:grpSpMkLst>
        </pc:grpChg>
        <pc:graphicFrameChg chg="mod">
          <ac:chgData name="Hunter Walden" userId="d97fc2c0-b087-470d-b9f7-80fed0c23707" providerId="ADAL" clId="{0240CCD1-E034-4AFC-98D4-60370C4FAA1F}" dt="2023-06-06T00:02:24.796" v="3868"/>
          <ac:graphicFrameMkLst>
            <pc:docMk/>
            <pc:sldMk cId="4069127332" sldId="260"/>
            <ac:graphicFrameMk id="24" creationId="{73C4CE12-E9C2-D643-9F3B-A82734005091}"/>
          </ac:graphicFrameMkLst>
        </pc:graphicFrameChg>
        <pc:graphicFrameChg chg="add del mod">
          <ac:chgData name="Hunter Walden" userId="d97fc2c0-b087-470d-b9f7-80fed0c23707" providerId="ADAL" clId="{0240CCD1-E034-4AFC-98D4-60370C4FAA1F}" dt="2023-06-06T00:02:08.421" v="3865"/>
          <ac:graphicFrameMkLst>
            <pc:docMk/>
            <pc:sldMk cId="4069127332" sldId="260"/>
            <ac:graphicFrameMk id="26" creationId="{AC93ECB5-7CFB-29CC-67E0-C14E546A0521}"/>
          </ac:graphicFrameMkLst>
        </pc:graphicFrameChg>
        <pc:picChg chg="del">
          <ac:chgData name="Hunter Walden" userId="d97fc2c0-b087-470d-b9f7-80fed0c23707" providerId="ADAL" clId="{0240CCD1-E034-4AFC-98D4-60370C4FAA1F}" dt="2023-05-30T10:54:14.696" v="3455" actId="478"/>
          <ac:picMkLst>
            <pc:docMk/>
            <pc:sldMk cId="4069127332" sldId="260"/>
            <ac:picMk id="5" creationId="{B7F37148-71D5-1A6A-A7C8-565C96689D8B}"/>
          </ac:picMkLst>
        </pc:picChg>
        <pc:picChg chg="add del mod">
          <ac:chgData name="Hunter Walden" userId="d97fc2c0-b087-470d-b9f7-80fed0c23707" providerId="ADAL" clId="{0240CCD1-E034-4AFC-98D4-60370C4FAA1F}" dt="2023-05-30T11:01:04.273" v="3459" actId="478"/>
          <ac:picMkLst>
            <pc:docMk/>
            <pc:sldMk cId="4069127332" sldId="260"/>
            <ac:picMk id="8" creationId="{1CF2B1EF-E682-23D7-9ECE-76706259A08C}"/>
          </ac:picMkLst>
        </pc:picChg>
        <pc:picChg chg="add mod">
          <ac:chgData name="Hunter Walden" userId="d97fc2c0-b087-470d-b9f7-80fed0c23707" providerId="ADAL" clId="{0240CCD1-E034-4AFC-98D4-60370C4FAA1F}" dt="2023-06-06T00:03:13.004" v="3871"/>
          <ac:picMkLst>
            <pc:docMk/>
            <pc:sldMk cId="4069127332" sldId="260"/>
            <ac:picMk id="12" creationId="{175198C5-DF4D-18B4-B96D-4087271FA8BB}"/>
          </ac:picMkLst>
        </pc:picChg>
        <pc:picChg chg="add del mod">
          <ac:chgData name="Hunter Walden" userId="d97fc2c0-b087-470d-b9f7-80fed0c23707" providerId="ADAL" clId="{0240CCD1-E034-4AFC-98D4-60370C4FAA1F}" dt="2023-05-30T11:01:47.447" v="3464" actId="478"/>
          <ac:picMkLst>
            <pc:docMk/>
            <pc:sldMk cId="4069127332" sldId="260"/>
            <ac:picMk id="12" creationId="{491B1C71-75A8-3D6C-92BC-A295E65AE7FB}"/>
          </ac:picMkLst>
        </pc:picChg>
        <pc:picChg chg="add mod">
          <ac:chgData name="Hunter Walden" userId="d97fc2c0-b087-470d-b9f7-80fed0c23707" providerId="ADAL" clId="{0240CCD1-E034-4AFC-98D4-60370C4FAA1F}" dt="2023-05-30T11:02:29.381" v="3472" actId="108"/>
          <ac:picMkLst>
            <pc:docMk/>
            <pc:sldMk cId="4069127332" sldId="260"/>
            <ac:picMk id="16" creationId="{B378D4D2-4AA7-EB8F-A72B-852BF7DC06B0}"/>
          </ac:picMkLst>
        </pc:picChg>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1:03:40.775" v="3473"/>
              <pc2:cmMkLst xmlns:pc2="http://schemas.microsoft.com/office/powerpoint/2019/9/main/command">
                <pc:docMk/>
                <pc:sldMk cId="4069127332" sldId="260"/>
                <pc2:cmMk id="{27CB78AB-F97E-4B90-9B14-11DE493D9647}"/>
              </pc2:cmMkLst>
            </pc226:cmChg>
          </p:ext>
        </pc:extLst>
      </pc:sldChg>
      <pc:sldChg chg="addSp delSp modSp mod addCm">
        <pc:chgData name="Hunter Walden" userId="d97fc2c0-b087-470d-b9f7-80fed0c23707" providerId="ADAL" clId="{0240CCD1-E034-4AFC-98D4-60370C4FAA1F}" dt="2023-06-06T00:04:43.123" v="3930" actId="1035"/>
        <pc:sldMkLst>
          <pc:docMk/>
          <pc:sldMk cId="2860659636" sldId="261"/>
        </pc:sldMkLst>
        <pc:spChg chg="mod">
          <ac:chgData name="Hunter Walden" userId="d97fc2c0-b087-470d-b9f7-80fed0c23707" providerId="ADAL" clId="{0240CCD1-E034-4AFC-98D4-60370C4FAA1F}" dt="2023-05-30T11:05:25.639" v="3617" actId="1035"/>
          <ac:spMkLst>
            <pc:docMk/>
            <pc:sldMk cId="2860659636" sldId="261"/>
            <ac:spMk id="3" creationId="{8247C275-BBA6-2E33-88B7-8A2D3EF8AB85}"/>
          </ac:spMkLst>
        </pc:spChg>
        <pc:spChg chg="add mod">
          <ac:chgData name="Hunter Walden" userId="d97fc2c0-b087-470d-b9f7-80fed0c23707" providerId="ADAL" clId="{0240CCD1-E034-4AFC-98D4-60370C4FAA1F}" dt="2023-06-06T00:04:43.123" v="3930" actId="1035"/>
          <ac:spMkLst>
            <pc:docMk/>
            <pc:sldMk cId="2860659636" sldId="261"/>
            <ac:spMk id="5" creationId="{290A97DD-659E-D3DA-E1C0-9FA0BBF76B6C}"/>
          </ac:spMkLst>
        </pc:spChg>
        <pc:spChg chg="mod">
          <ac:chgData name="Hunter Walden" userId="d97fc2c0-b087-470d-b9f7-80fed0c23707" providerId="ADAL" clId="{0240CCD1-E034-4AFC-98D4-60370C4FAA1F}" dt="2023-05-30T11:04:15.567" v="3531" actId="20577"/>
          <ac:spMkLst>
            <pc:docMk/>
            <pc:sldMk cId="2860659636" sldId="261"/>
            <ac:spMk id="9" creationId="{CAFD51AF-41D2-5248-191F-8864679AD519}"/>
          </ac:spMkLst>
        </pc:spChg>
        <pc:spChg chg="mod">
          <ac:chgData name="Hunter Walden" userId="d97fc2c0-b087-470d-b9f7-80fed0c23707" providerId="ADAL" clId="{0240CCD1-E034-4AFC-98D4-60370C4FAA1F}" dt="2023-05-30T11:05:25.639" v="3617" actId="1035"/>
          <ac:spMkLst>
            <pc:docMk/>
            <pc:sldMk cId="2860659636" sldId="261"/>
            <ac:spMk id="12" creationId="{0B6A3A26-7478-2CD3-92F3-68DC319AB5A8}"/>
          </ac:spMkLst>
        </pc:spChg>
        <pc:spChg chg="mod">
          <ac:chgData name="Hunter Walden" userId="d97fc2c0-b087-470d-b9f7-80fed0c23707" providerId="ADAL" clId="{0240CCD1-E034-4AFC-98D4-60370C4FAA1F}" dt="2023-06-06T00:03:52.516" v="3914" actId="20577"/>
          <ac:spMkLst>
            <pc:docMk/>
            <pc:sldMk cId="2860659636" sldId="261"/>
            <ac:spMk id="13" creationId="{B4BD413D-3BFB-CF45-C63F-45AFFFC1E4C4}"/>
          </ac:spMkLst>
        </pc:spChg>
        <pc:spChg chg="mod">
          <ac:chgData name="Hunter Walden" userId="d97fc2c0-b087-470d-b9f7-80fed0c23707" providerId="ADAL" clId="{0240CCD1-E034-4AFC-98D4-60370C4FAA1F}" dt="2023-06-06T00:03:46.809" v="3899"/>
          <ac:spMkLst>
            <pc:docMk/>
            <pc:sldMk cId="2860659636" sldId="261"/>
            <ac:spMk id="14" creationId="{BFDB6A40-36BC-E140-B370-0C24E6510C5C}"/>
          </ac:spMkLst>
        </pc:spChg>
        <pc:spChg chg="del">
          <ac:chgData name="Hunter Walden" userId="d97fc2c0-b087-470d-b9f7-80fed0c23707" providerId="ADAL" clId="{0240CCD1-E034-4AFC-98D4-60370C4FAA1F}" dt="2023-06-06T00:03:46.084" v="3898" actId="478"/>
          <ac:spMkLst>
            <pc:docMk/>
            <pc:sldMk cId="2860659636" sldId="261"/>
            <ac:spMk id="81" creationId="{7655EEA5-8038-D68F-486F-6777B39DB0DF}"/>
          </ac:spMkLst>
        </pc:spChg>
        <pc:spChg chg="del mod">
          <ac:chgData name="Hunter Walden" userId="d97fc2c0-b087-470d-b9f7-80fed0c23707" providerId="ADAL" clId="{0240CCD1-E034-4AFC-98D4-60370C4FAA1F}" dt="2023-06-06T00:03:44.532" v="3897" actId="478"/>
          <ac:spMkLst>
            <pc:docMk/>
            <pc:sldMk cId="2860659636" sldId="261"/>
            <ac:spMk id="82" creationId="{C20E0061-E12A-15C4-DACA-D95B56C11E62}"/>
          </ac:spMkLst>
        </pc:spChg>
        <pc:spChg chg="del">
          <ac:chgData name="Hunter Walden" userId="d97fc2c0-b087-470d-b9f7-80fed0c23707" providerId="ADAL" clId="{0240CCD1-E034-4AFC-98D4-60370C4FAA1F}" dt="2023-06-06T00:03:44.068" v="3896" actId="478"/>
          <ac:spMkLst>
            <pc:docMk/>
            <pc:sldMk cId="2860659636" sldId="261"/>
            <ac:spMk id="83" creationId="{083178EE-2F54-1AAA-2C9D-73C9F048B6BF}"/>
          </ac:spMkLst>
        </pc:spChg>
        <pc:spChg chg="del">
          <ac:chgData name="Hunter Walden" userId="d97fc2c0-b087-470d-b9f7-80fed0c23707" providerId="ADAL" clId="{0240CCD1-E034-4AFC-98D4-60370C4FAA1F}" dt="2023-06-06T00:03:43.536" v="3895" actId="478"/>
          <ac:spMkLst>
            <pc:docMk/>
            <pc:sldMk cId="2860659636" sldId="261"/>
            <ac:spMk id="84" creationId="{6BCBCB14-9C76-2D8C-C450-6ADF94B38A2B}"/>
          </ac:spMkLst>
        </pc:spChg>
        <pc:grpChg chg="add mod">
          <ac:chgData name="Hunter Walden" userId="d97fc2c0-b087-470d-b9f7-80fed0c23707" providerId="ADAL" clId="{0240CCD1-E034-4AFC-98D4-60370C4FAA1F}" dt="2023-06-06T00:04:43.123" v="3930" actId="1035"/>
          <ac:grpSpMkLst>
            <pc:docMk/>
            <pc:sldMk cId="2860659636" sldId="261"/>
            <ac:grpSpMk id="6" creationId="{9E3D2471-65CE-3F96-52C2-8B49E1A1527D}"/>
          </ac:grpSpMkLst>
        </pc:grpChg>
        <pc:picChg chg="add mod">
          <ac:chgData name="Hunter Walden" userId="d97fc2c0-b087-470d-b9f7-80fed0c23707" providerId="ADAL" clId="{0240CCD1-E034-4AFC-98D4-60370C4FAA1F}" dt="2023-06-06T00:04:43.123" v="3930" actId="1035"/>
          <ac:picMkLst>
            <pc:docMk/>
            <pc:sldMk cId="2860659636" sldId="261"/>
            <ac:picMk id="15" creationId="{866D2BC5-D62F-ECC0-225A-16584891343F}"/>
          </ac:picMkLst>
        </pc:picChg>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1:06:24.341" v="3639"/>
              <pc2:cmMkLst xmlns:pc2="http://schemas.microsoft.com/office/powerpoint/2019/9/main/command">
                <pc:docMk/>
                <pc:sldMk cId="2860659636" sldId="261"/>
                <pc2:cmMk id="{C6C5D375-1A4C-48A3-A4CD-2E2092B175E9}"/>
              </pc2:cmMkLst>
            </pc226:cmChg>
          </p:ext>
        </pc:extLst>
      </pc:sldChg>
      <pc:sldChg chg="addSp delSp modSp mod">
        <pc:chgData name="Hunter Walden" userId="d97fc2c0-b087-470d-b9f7-80fed0c23707" providerId="ADAL" clId="{0240CCD1-E034-4AFC-98D4-60370C4FAA1F}" dt="2023-06-05T23:59:47.796" v="3828" actId="20577"/>
        <pc:sldMkLst>
          <pc:docMk/>
          <pc:sldMk cId="1751377206" sldId="262"/>
        </pc:sldMkLst>
        <pc:spChg chg="add mod">
          <ac:chgData name="Hunter Walden" userId="d97fc2c0-b087-470d-b9f7-80fed0c23707" providerId="ADAL" clId="{0240CCD1-E034-4AFC-98D4-60370C4FAA1F}" dt="2023-06-05T23:59:47.796" v="3828" actId="20577"/>
          <ac:spMkLst>
            <pc:docMk/>
            <pc:sldMk cId="1751377206" sldId="262"/>
            <ac:spMk id="2" creationId="{09800CC6-6209-4029-B01E-E399BCD046C7}"/>
          </ac:spMkLst>
        </pc:spChg>
        <pc:spChg chg="del">
          <ac:chgData name="Hunter Walden" userId="d97fc2c0-b087-470d-b9f7-80fed0c23707" providerId="ADAL" clId="{0240CCD1-E034-4AFC-98D4-60370C4FAA1F}" dt="2023-06-05T23:59:26.182" v="3797" actId="478"/>
          <ac:spMkLst>
            <pc:docMk/>
            <pc:sldMk cId="1751377206" sldId="262"/>
            <ac:spMk id="4" creationId="{6DDE8C09-319D-7C87-9E9C-99D72DDFB0F7}"/>
          </ac:spMkLst>
        </pc:spChg>
        <pc:spChg chg="del">
          <ac:chgData name="Hunter Walden" userId="d97fc2c0-b087-470d-b9f7-80fed0c23707" providerId="ADAL" clId="{0240CCD1-E034-4AFC-98D4-60370C4FAA1F}" dt="2023-06-05T23:59:29.374" v="3800" actId="478"/>
          <ac:spMkLst>
            <pc:docMk/>
            <pc:sldMk cId="1751377206" sldId="262"/>
            <ac:spMk id="5" creationId="{08E2A0A0-1779-6675-CD6F-12578DED0FF4}"/>
          </ac:spMkLst>
        </pc:spChg>
        <pc:spChg chg="del">
          <ac:chgData name="Hunter Walden" userId="d97fc2c0-b087-470d-b9f7-80fed0c23707" providerId="ADAL" clId="{0240CCD1-E034-4AFC-98D4-60370C4FAA1F}" dt="2023-06-05T23:59:28.757" v="3799" actId="478"/>
          <ac:spMkLst>
            <pc:docMk/>
            <pc:sldMk cId="1751377206" sldId="262"/>
            <ac:spMk id="6" creationId="{6DC498E4-F58F-D6BB-E50C-34FA489719E2}"/>
          </ac:spMkLst>
        </pc:spChg>
        <pc:spChg chg="del">
          <ac:chgData name="Hunter Walden" userId="d97fc2c0-b087-470d-b9f7-80fed0c23707" providerId="ADAL" clId="{0240CCD1-E034-4AFC-98D4-60370C4FAA1F}" dt="2023-06-05T23:59:28.216" v="3798" actId="478"/>
          <ac:spMkLst>
            <pc:docMk/>
            <pc:sldMk cId="1751377206" sldId="262"/>
            <ac:spMk id="7" creationId="{A6DB5484-CBDB-A803-8FDE-4B0BF01E0608}"/>
          </ac:spMkLst>
        </pc:spChg>
        <pc:spChg chg="mod">
          <ac:chgData name="Hunter Walden" userId="d97fc2c0-b087-470d-b9f7-80fed0c23707" providerId="ADAL" clId="{0240CCD1-E034-4AFC-98D4-60370C4FAA1F}" dt="2023-06-05T23:59:30.337" v="3801"/>
          <ac:spMkLst>
            <pc:docMk/>
            <pc:sldMk cId="1751377206" sldId="262"/>
            <ac:spMk id="8" creationId="{B9BC337E-42B7-4C72-B8C4-E6A6EFEF9106}"/>
          </ac:spMkLst>
        </pc:spChg>
        <pc:spChg chg="mod">
          <ac:chgData name="Hunter Walden" userId="d97fc2c0-b087-470d-b9f7-80fed0c23707" providerId="ADAL" clId="{0240CCD1-E034-4AFC-98D4-60370C4FAA1F}" dt="2023-06-05T23:59:30.337" v="3801"/>
          <ac:spMkLst>
            <pc:docMk/>
            <pc:sldMk cId="1751377206" sldId="262"/>
            <ac:spMk id="9" creationId="{7F6F18FB-1970-D06C-A762-C53AF0F336AF}"/>
          </ac:spMkLst>
        </pc:spChg>
        <pc:grpChg chg="add mod">
          <ac:chgData name="Hunter Walden" userId="d97fc2c0-b087-470d-b9f7-80fed0c23707" providerId="ADAL" clId="{0240CCD1-E034-4AFC-98D4-60370C4FAA1F}" dt="2023-06-05T23:59:30.337" v="3801"/>
          <ac:grpSpMkLst>
            <pc:docMk/>
            <pc:sldMk cId="1751377206" sldId="262"/>
            <ac:grpSpMk id="3" creationId="{D7A6321C-D679-EC2D-B528-ECA7D02D6B0F}"/>
          </ac:grpSpMkLst>
        </pc:grpChg>
        <pc:picChg chg="add mod">
          <ac:chgData name="Hunter Walden" userId="d97fc2c0-b087-470d-b9f7-80fed0c23707" providerId="ADAL" clId="{0240CCD1-E034-4AFC-98D4-60370C4FAA1F}" dt="2023-06-05T23:59:30.337" v="3801"/>
          <ac:picMkLst>
            <pc:docMk/>
            <pc:sldMk cId="1751377206" sldId="262"/>
            <ac:picMk id="10" creationId="{C3378B2B-7C38-DFBF-019F-256AE77791C5}"/>
          </ac:picMkLst>
        </pc:picChg>
      </pc:sldChg>
      <pc:sldChg chg="addSp delSp modSp mod">
        <pc:chgData name="Hunter Walden" userId="d97fc2c0-b087-470d-b9f7-80fed0c23707" providerId="ADAL" clId="{0240CCD1-E034-4AFC-98D4-60370C4FAA1F}" dt="2023-06-06T00:00:10.925" v="3840" actId="1076"/>
        <pc:sldMkLst>
          <pc:docMk/>
          <pc:sldMk cId="280649655" sldId="263"/>
        </pc:sldMkLst>
        <pc:spChg chg="add mod">
          <ac:chgData name="Hunter Walden" userId="d97fc2c0-b087-470d-b9f7-80fed0c23707" providerId="ADAL" clId="{0240CCD1-E034-4AFC-98D4-60370C4FAA1F}" dt="2023-06-06T00:00:10.925" v="3840" actId="1076"/>
          <ac:spMkLst>
            <pc:docMk/>
            <pc:sldMk cId="280649655" sldId="263"/>
            <ac:spMk id="2" creationId="{4FEFF65B-BA01-CC68-5520-6C185A997DAF}"/>
          </ac:spMkLst>
        </pc:spChg>
        <pc:spChg chg="mod">
          <ac:chgData name="Hunter Walden" userId="d97fc2c0-b087-470d-b9f7-80fed0c23707" providerId="ADAL" clId="{0240CCD1-E034-4AFC-98D4-60370C4FAA1F}" dt="2023-05-23T01:31:40.886" v="734" actId="20577"/>
          <ac:spMkLst>
            <pc:docMk/>
            <pc:sldMk cId="280649655" sldId="263"/>
            <ac:spMk id="2" creationId="{F707CEA8-D707-DF93-D465-1267894D5267}"/>
          </ac:spMkLst>
        </pc:spChg>
        <pc:spChg chg="mod">
          <ac:chgData name="Hunter Walden" userId="d97fc2c0-b087-470d-b9f7-80fed0c23707" providerId="ADAL" clId="{0240CCD1-E034-4AFC-98D4-60370C4FAA1F}" dt="2023-05-23T01:32:41.181" v="746" actId="404"/>
          <ac:spMkLst>
            <pc:docMk/>
            <pc:sldMk cId="280649655" sldId="263"/>
            <ac:spMk id="3" creationId="{0915A1AE-8A4F-DBB2-4B7B-48F9F357A9AB}"/>
          </ac:spMkLst>
        </pc:spChg>
        <pc:spChg chg="del">
          <ac:chgData name="Hunter Walden" userId="d97fc2c0-b087-470d-b9f7-80fed0c23707" providerId="ADAL" clId="{0240CCD1-E034-4AFC-98D4-60370C4FAA1F}" dt="2023-06-05T23:59:55.988" v="3832" actId="478"/>
          <ac:spMkLst>
            <pc:docMk/>
            <pc:sldMk cId="280649655" sldId="263"/>
            <ac:spMk id="4" creationId="{498DCDC1-D336-37A9-4534-5819FDE2E9C6}"/>
          </ac:spMkLst>
        </pc:spChg>
        <pc:spChg chg="mod">
          <ac:chgData name="Hunter Walden" userId="d97fc2c0-b087-470d-b9f7-80fed0c23707" providerId="ADAL" clId="{0240CCD1-E034-4AFC-98D4-60370C4FAA1F}" dt="2023-06-05T23:59:56.936" v="3833"/>
          <ac:spMkLst>
            <pc:docMk/>
            <pc:sldMk cId="280649655" sldId="263"/>
            <ac:spMk id="5" creationId="{D9EBB285-192B-4389-AD56-70952ADEB68D}"/>
          </ac:spMkLst>
        </pc:spChg>
        <pc:spChg chg="add mod">
          <ac:chgData name="Hunter Walden" userId="d97fc2c0-b087-470d-b9f7-80fed0c23707" providerId="ADAL" clId="{0240CCD1-E034-4AFC-98D4-60370C4FAA1F}" dt="2023-05-23T01:46:32.698" v="1246" actId="20577"/>
          <ac:spMkLst>
            <pc:docMk/>
            <pc:sldMk cId="280649655" sldId="263"/>
            <ac:spMk id="7" creationId="{2AE69773-9DF5-6448-35DC-C108773D06A6}"/>
          </ac:spMkLst>
        </pc:spChg>
        <pc:spChg chg="mod">
          <ac:chgData name="Hunter Walden" userId="d97fc2c0-b087-470d-b9f7-80fed0c23707" providerId="ADAL" clId="{0240CCD1-E034-4AFC-98D4-60370C4FAA1F}" dt="2023-06-05T23:59:56.936" v="3833"/>
          <ac:spMkLst>
            <pc:docMk/>
            <pc:sldMk cId="280649655" sldId="263"/>
            <ac:spMk id="7" creationId="{867D3999-6518-9886-9D3F-37D15D71A46B}"/>
          </ac:spMkLst>
        </pc:spChg>
        <pc:spChg chg="del">
          <ac:chgData name="Hunter Walden" userId="d97fc2c0-b087-470d-b9f7-80fed0c23707" providerId="ADAL" clId="{0240CCD1-E034-4AFC-98D4-60370C4FAA1F}" dt="2023-06-05T23:59:55.062" v="3830" actId="478"/>
          <ac:spMkLst>
            <pc:docMk/>
            <pc:sldMk cId="280649655" sldId="263"/>
            <ac:spMk id="8" creationId="{71DBA437-D322-8B78-D156-C25B1613543C}"/>
          </ac:spMkLst>
        </pc:spChg>
        <pc:spChg chg="del">
          <ac:chgData name="Hunter Walden" userId="d97fc2c0-b087-470d-b9f7-80fed0c23707" providerId="ADAL" clId="{0240CCD1-E034-4AFC-98D4-60370C4FAA1F}" dt="2023-06-05T23:59:54.415" v="3829" actId="478"/>
          <ac:spMkLst>
            <pc:docMk/>
            <pc:sldMk cId="280649655" sldId="263"/>
            <ac:spMk id="9" creationId="{15C82277-FDC5-7B3A-F4A4-C575F8780DBC}"/>
          </ac:spMkLst>
        </pc:spChg>
        <pc:spChg chg="del">
          <ac:chgData name="Hunter Walden" userId="d97fc2c0-b087-470d-b9f7-80fed0c23707" providerId="ADAL" clId="{0240CCD1-E034-4AFC-98D4-60370C4FAA1F}" dt="2023-06-05T23:59:55.563" v="3831" actId="478"/>
          <ac:spMkLst>
            <pc:docMk/>
            <pc:sldMk cId="280649655" sldId="263"/>
            <ac:spMk id="10" creationId="{C82B9570-3FE2-7737-F831-0C76B6BDDF73}"/>
          </ac:spMkLst>
        </pc:spChg>
        <pc:spChg chg="mod">
          <ac:chgData name="Hunter Walden" userId="d97fc2c0-b087-470d-b9f7-80fed0c23707" providerId="ADAL" clId="{0240CCD1-E034-4AFC-98D4-60370C4FAA1F}" dt="2023-05-25T11:57:02.511" v="1440" actId="164"/>
          <ac:spMkLst>
            <pc:docMk/>
            <pc:sldMk cId="280649655" sldId="263"/>
            <ac:spMk id="17" creationId="{74A595C1-C224-F1FB-F177-FF031E20BA71}"/>
          </ac:spMkLst>
        </pc:spChg>
        <pc:spChg chg="mod">
          <ac:chgData name="Hunter Walden" userId="d97fc2c0-b087-470d-b9f7-80fed0c23707" providerId="ADAL" clId="{0240CCD1-E034-4AFC-98D4-60370C4FAA1F}" dt="2023-05-25T11:57:02.511" v="1440" actId="164"/>
          <ac:spMkLst>
            <pc:docMk/>
            <pc:sldMk cId="280649655" sldId="263"/>
            <ac:spMk id="18" creationId="{EE33B02B-E73E-244F-8A5E-C9A0BE15A8A5}"/>
          </ac:spMkLst>
        </pc:spChg>
        <pc:spChg chg="del">
          <ac:chgData name="Hunter Walden" userId="d97fc2c0-b087-470d-b9f7-80fed0c23707" providerId="ADAL" clId="{0240CCD1-E034-4AFC-98D4-60370C4FAA1F}" dt="2023-05-25T11:54:58.049" v="1360" actId="478"/>
          <ac:spMkLst>
            <pc:docMk/>
            <pc:sldMk cId="280649655" sldId="263"/>
            <ac:spMk id="19" creationId="{F2264DE2-E5C2-86AC-ECC2-0C2AA9C4F422}"/>
          </ac:spMkLst>
        </pc:spChg>
        <pc:spChg chg="del">
          <ac:chgData name="Hunter Walden" userId="d97fc2c0-b087-470d-b9f7-80fed0c23707" providerId="ADAL" clId="{0240CCD1-E034-4AFC-98D4-60370C4FAA1F}" dt="2023-05-25T11:54:55.568" v="1359" actId="478"/>
          <ac:spMkLst>
            <pc:docMk/>
            <pc:sldMk cId="280649655" sldId="263"/>
            <ac:spMk id="20" creationId="{7EA6ACD6-6C57-DE55-3621-7C2CE2D34256}"/>
          </ac:spMkLst>
        </pc:spChg>
        <pc:spChg chg="mod">
          <ac:chgData name="Hunter Walden" userId="d97fc2c0-b087-470d-b9f7-80fed0c23707" providerId="ADAL" clId="{0240CCD1-E034-4AFC-98D4-60370C4FAA1F}" dt="2023-05-25T11:55:35.248" v="1424" actId="164"/>
          <ac:spMkLst>
            <pc:docMk/>
            <pc:sldMk cId="280649655" sldId="263"/>
            <ac:spMk id="38" creationId="{833DCAAA-887B-BD3A-B08B-F0AE132D5663}"/>
          </ac:spMkLst>
        </pc:spChg>
        <pc:spChg chg="mod">
          <ac:chgData name="Hunter Walden" userId="d97fc2c0-b087-470d-b9f7-80fed0c23707" providerId="ADAL" clId="{0240CCD1-E034-4AFC-98D4-60370C4FAA1F}" dt="2023-05-25T11:56:40.116" v="1438" actId="1076"/>
          <ac:spMkLst>
            <pc:docMk/>
            <pc:sldMk cId="280649655" sldId="263"/>
            <ac:spMk id="39" creationId="{57AB85D7-9F54-834C-E4DB-D67E4C8262F7}"/>
          </ac:spMkLst>
        </pc:spChg>
        <pc:spChg chg="mod topLvl">
          <ac:chgData name="Hunter Walden" userId="d97fc2c0-b087-470d-b9f7-80fed0c23707" providerId="ADAL" clId="{0240CCD1-E034-4AFC-98D4-60370C4FAA1F}" dt="2023-05-25T11:56:11.023" v="1430" actId="164"/>
          <ac:spMkLst>
            <pc:docMk/>
            <pc:sldMk cId="280649655" sldId="263"/>
            <ac:spMk id="48" creationId="{6831416B-326B-567A-4262-837140899AD9}"/>
          </ac:spMkLst>
        </pc:spChg>
        <pc:spChg chg="mod topLvl">
          <ac:chgData name="Hunter Walden" userId="d97fc2c0-b087-470d-b9f7-80fed0c23707" providerId="ADAL" clId="{0240CCD1-E034-4AFC-98D4-60370C4FAA1F}" dt="2023-05-25T11:56:11.023" v="1430" actId="164"/>
          <ac:spMkLst>
            <pc:docMk/>
            <pc:sldMk cId="280649655" sldId="263"/>
            <ac:spMk id="49" creationId="{17CBAAC4-3661-1876-41C8-76FBC8289332}"/>
          </ac:spMkLst>
        </pc:spChg>
        <pc:grpChg chg="add mod">
          <ac:chgData name="Hunter Walden" userId="d97fc2c0-b087-470d-b9f7-80fed0c23707" providerId="ADAL" clId="{0240CCD1-E034-4AFC-98D4-60370C4FAA1F}" dt="2023-06-05T23:59:56.936" v="3833"/>
          <ac:grpSpMkLst>
            <pc:docMk/>
            <pc:sldMk cId="280649655" sldId="263"/>
            <ac:grpSpMk id="3" creationId="{00FCBFB7-FD06-728E-B6B1-21EA78BE10F2}"/>
          </ac:grpSpMkLst>
        </pc:grpChg>
        <pc:grpChg chg="add mod">
          <ac:chgData name="Hunter Walden" userId="d97fc2c0-b087-470d-b9f7-80fed0c23707" providerId="ADAL" clId="{0240CCD1-E034-4AFC-98D4-60370C4FAA1F}" dt="2023-05-25T12:02:33.391" v="1540" actId="1076"/>
          <ac:grpSpMkLst>
            <pc:docMk/>
            <pc:sldMk cId="280649655" sldId="263"/>
            <ac:grpSpMk id="11" creationId="{3FDF6F5B-C815-064C-D20A-FAC24FD26C18}"/>
          </ac:grpSpMkLst>
        </pc:grpChg>
        <pc:grpChg chg="add del mod">
          <ac:chgData name="Hunter Walden" userId="d97fc2c0-b087-470d-b9f7-80fed0c23707" providerId="ADAL" clId="{0240CCD1-E034-4AFC-98D4-60370C4FAA1F}" dt="2023-05-25T11:56:05.378" v="1429" actId="165"/>
          <ac:grpSpMkLst>
            <pc:docMk/>
            <pc:sldMk cId="280649655" sldId="263"/>
            <ac:grpSpMk id="12" creationId="{C92C5486-FB83-6CE5-C2FA-77836E9FD56C}"/>
          </ac:grpSpMkLst>
        </pc:grpChg>
        <pc:grpChg chg="add mod">
          <ac:chgData name="Hunter Walden" userId="d97fc2c0-b087-470d-b9f7-80fed0c23707" providerId="ADAL" clId="{0240CCD1-E034-4AFC-98D4-60370C4FAA1F}" dt="2023-05-25T11:56:30.411" v="1436" actId="164"/>
          <ac:grpSpMkLst>
            <pc:docMk/>
            <pc:sldMk cId="280649655" sldId="263"/>
            <ac:grpSpMk id="13" creationId="{B536B2A8-C37B-85F1-AB2F-8B0135C2B5DD}"/>
          </ac:grpSpMkLst>
        </pc:grpChg>
        <pc:grpChg chg="add mod">
          <ac:chgData name="Hunter Walden" userId="d97fc2c0-b087-470d-b9f7-80fed0c23707" providerId="ADAL" clId="{0240CCD1-E034-4AFC-98D4-60370C4FAA1F}" dt="2023-05-25T12:02:28.370" v="1539" actId="1035"/>
          <ac:grpSpMkLst>
            <pc:docMk/>
            <pc:sldMk cId="280649655" sldId="263"/>
            <ac:grpSpMk id="14" creationId="{655FE882-5333-1EAD-A8B6-029EE2294A34}"/>
          </ac:grpSpMkLst>
        </pc:grpChg>
        <pc:grpChg chg="add mod">
          <ac:chgData name="Hunter Walden" userId="d97fc2c0-b087-470d-b9f7-80fed0c23707" providerId="ADAL" clId="{0240CCD1-E034-4AFC-98D4-60370C4FAA1F}" dt="2023-05-25T12:02:24.213" v="1528" actId="1035"/>
          <ac:grpSpMkLst>
            <pc:docMk/>
            <pc:sldMk cId="280649655" sldId="263"/>
            <ac:grpSpMk id="15" creationId="{5334BD72-6365-94C5-E235-DACF8294D78E}"/>
          </ac:grpSpMkLst>
        </pc:grpChg>
        <pc:graphicFrameChg chg="add del mod">
          <ac:chgData name="Hunter Walden" userId="d97fc2c0-b087-470d-b9f7-80fed0c23707" providerId="ADAL" clId="{0240CCD1-E034-4AFC-98D4-60370C4FAA1F}" dt="2023-05-23T01:39:26.932" v="791"/>
          <ac:graphicFrameMkLst>
            <pc:docMk/>
            <pc:sldMk cId="280649655" sldId="263"/>
            <ac:graphicFrameMk id="4" creationId="{3A08E368-E7A0-5A41-DD6C-DA0DA5282601}"/>
          </ac:graphicFrameMkLst>
        </pc:graphicFrameChg>
        <pc:graphicFrameChg chg="add mod modGraphic">
          <ac:chgData name="Hunter Walden" userId="d97fc2c0-b087-470d-b9f7-80fed0c23707" providerId="ADAL" clId="{0240CCD1-E034-4AFC-98D4-60370C4FAA1F}" dt="2023-05-23T01:44:18.620" v="812" actId="1076"/>
          <ac:graphicFrameMkLst>
            <pc:docMk/>
            <pc:sldMk cId="280649655" sldId="263"/>
            <ac:graphicFrameMk id="5" creationId="{DAC29AFF-5E1C-8128-9E86-73855EE28DEA}"/>
          </ac:graphicFrameMkLst>
        </pc:graphicFrameChg>
        <pc:picChg chg="add mod">
          <ac:chgData name="Hunter Walden" userId="d97fc2c0-b087-470d-b9f7-80fed0c23707" providerId="ADAL" clId="{0240CCD1-E034-4AFC-98D4-60370C4FAA1F}" dt="2023-05-25T11:56:30.411" v="1436" actId="164"/>
          <ac:picMkLst>
            <pc:docMk/>
            <pc:sldMk cId="280649655" sldId="263"/>
            <ac:picMk id="6" creationId="{4900B788-14DD-39C9-550F-689C083C025A}"/>
          </ac:picMkLst>
        </pc:picChg>
        <pc:picChg chg="add mod">
          <ac:chgData name="Hunter Walden" userId="d97fc2c0-b087-470d-b9f7-80fed0c23707" providerId="ADAL" clId="{0240CCD1-E034-4AFC-98D4-60370C4FAA1F}" dt="2023-06-05T23:59:56.936" v="3833"/>
          <ac:picMkLst>
            <pc:docMk/>
            <pc:sldMk cId="280649655" sldId="263"/>
            <ac:picMk id="12" creationId="{6E53632B-2619-CD6B-6E13-48438E26B090}"/>
          </ac:picMkLst>
        </pc:picChg>
        <pc:picChg chg="mod">
          <ac:chgData name="Hunter Walden" userId="d97fc2c0-b087-470d-b9f7-80fed0c23707" providerId="ADAL" clId="{0240CCD1-E034-4AFC-98D4-60370C4FAA1F}" dt="2023-05-25T12:02:24.213" v="1528" actId="1035"/>
          <ac:picMkLst>
            <pc:docMk/>
            <pc:sldMk cId="280649655" sldId="263"/>
            <ac:picMk id="16" creationId="{0FDA6CD6-260E-B8B1-CD71-6A4ADF4D47DC}"/>
          </ac:picMkLst>
        </pc:picChg>
      </pc:sldChg>
      <pc:sldChg chg="addSp delSp modSp mod addCm modCm">
        <pc:chgData name="Hunter Walden" userId="d97fc2c0-b087-470d-b9f7-80fed0c23707" providerId="ADAL" clId="{0240CCD1-E034-4AFC-98D4-60370C4FAA1F}" dt="2023-05-30T10:47:51.443" v="3440"/>
        <pc:sldMkLst>
          <pc:docMk/>
          <pc:sldMk cId="1506019429" sldId="265"/>
        </pc:sldMkLst>
        <pc:spChg chg="add mod">
          <ac:chgData name="Hunter Walden" userId="d97fc2c0-b087-470d-b9f7-80fed0c23707" providerId="ADAL" clId="{0240CCD1-E034-4AFC-98D4-60370C4FAA1F}" dt="2023-05-30T10:38:38.197" v="3292" actId="1076"/>
          <ac:spMkLst>
            <pc:docMk/>
            <pc:sldMk cId="1506019429" sldId="265"/>
            <ac:spMk id="2" creationId="{F3D891CC-9FD0-2D20-4E6C-2A0CB4706E06}"/>
          </ac:spMkLst>
        </pc:spChg>
        <pc:spChg chg="add mod">
          <ac:chgData name="Hunter Walden" userId="d97fc2c0-b087-470d-b9f7-80fed0c23707" providerId="ADAL" clId="{0240CCD1-E034-4AFC-98D4-60370C4FAA1F}" dt="2023-05-30T10:47:22.577" v="3439" actId="1076"/>
          <ac:spMkLst>
            <pc:docMk/>
            <pc:sldMk cId="1506019429" sldId="265"/>
            <ac:spMk id="8" creationId="{9B4A4BC8-BC63-D6C7-2C87-D14E1AE721A7}"/>
          </ac:spMkLst>
        </pc:spChg>
        <pc:spChg chg="mod">
          <ac:chgData name="Hunter Walden" userId="d97fc2c0-b087-470d-b9f7-80fed0c23707" providerId="ADAL" clId="{0240CCD1-E034-4AFC-98D4-60370C4FAA1F}" dt="2023-05-30T10:43:15.854" v="3421" actId="1035"/>
          <ac:spMkLst>
            <pc:docMk/>
            <pc:sldMk cId="1506019429" sldId="265"/>
            <ac:spMk id="13" creationId="{06415F9A-9625-F7D3-EC7A-0916B37829E2}"/>
          </ac:spMkLst>
        </pc:spChg>
        <pc:spChg chg="mod">
          <ac:chgData name="Hunter Walden" userId="d97fc2c0-b087-470d-b9f7-80fed0c23707" providerId="ADAL" clId="{0240CCD1-E034-4AFC-98D4-60370C4FAA1F}" dt="2023-05-30T10:43:15.854" v="3421" actId="1035"/>
          <ac:spMkLst>
            <pc:docMk/>
            <pc:sldMk cId="1506019429" sldId="265"/>
            <ac:spMk id="14" creationId="{2BDE516B-8B8A-F926-88EC-64ECF8E4B765}"/>
          </ac:spMkLst>
        </pc:spChg>
        <pc:spChg chg="mod">
          <ac:chgData name="Hunter Walden" userId="d97fc2c0-b087-470d-b9f7-80fed0c23707" providerId="ADAL" clId="{0240CCD1-E034-4AFC-98D4-60370C4FAA1F}" dt="2023-05-30T10:43:15.854" v="3421" actId="1035"/>
          <ac:spMkLst>
            <pc:docMk/>
            <pc:sldMk cId="1506019429" sldId="265"/>
            <ac:spMk id="15" creationId="{2AD162F1-C7D0-A9C2-5C15-E24341D12A5C}"/>
          </ac:spMkLst>
        </pc:spChg>
        <pc:spChg chg="mod">
          <ac:chgData name="Hunter Walden" userId="d97fc2c0-b087-470d-b9f7-80fed0c23707" providerId="ADAL" clId="{0240CCD1-E034-4AFC-98D4-60370C4FAA1F}" dt="2023-05-30T10:43:15.854" v="3421" actId="1035"/>
          <ac:spMkLst>
            <pc:docMk/>
            <pc:sldMk cId="1506019429" sldId="265"/>
            <ac:spMk id="16" creationId="{96B02625-4D97-5304-1603-9F4D52E6A549}"/>
          </ac:spMkLst>
        </pc:spChg>
        <pc:spChg chg="mod">
          <ac:chgData name="Hunter Walden" userId="d97fc2c0-b087-470d-b9f7-80fed0c23707" providerId="ADAL" clId="{0240CCD1-E034-4AFC-98D4-60370C4FAA1F}" dt="2023-05-30T10:43:15.854" v="3421" actId="1035"/>
          <ac:spMkLst>
            <pc:docMk/>
            <pc:sldMk cId="1506019429" sldId="265"/>
            <ac:spMk id="17" creationId="{89E2C879-F5CF-C2E2-E149-7242F26B721F}"/>
          </ac:spMkLst>
        </pc:spChg>
        <pc:spChg chg="mod">
          <ac:chgData name="Hunter Walden" userId="d97fc2c0-b087-470d-b9f7-80fed0c23707" providerId="ADAL" clId="{0240CCD1-E034-4AFC-98D4-60370C4FAA1F}" dt="2023-05-30T10:38:49.156" v="3306" actId="14100"/>
          <ac:spMkLst>
            <pc:docMk/>
            <pc:sldMk cId="1506019429" sldId="265"/>
            <ac:spMk id="31" creationId="{9D223012-9557-905D-4F6B-4D8B842F2344}"/>
          </ac:spMkLst>
        </pc:spChg>
        <pc:spChg chg="mod">
          <ac:chgData name="Hunter Walden" userId="d97fc2c0-b087-470d-b9f7-80fed0c23707" providerId="ADAL" clId="{0240CCD1-E034-4AFC-98D4-60370C4FAA1F}" dt="2023-05-30T10:37:32.110" v="3237" actId="1076"/>
          <ac:spMkLst>
            <pc:docMk/>
            <pc:sldMk cId="1506019429" sldId="265"/>
            <ac:spMk id="32" creationId="{050FAEB8-35F1-154C-5429-38C7F9A59A36}"/>
          </ac:spMkLst>
        </pc:spChg>
        <pc:spChg chg="mod">
          <ac:chgData name="Hunter Walden" userId="d97fc2c0-b087-470d-b9f7-80fed0c23707" providerId="ADAL" clId="{0240CCD1-E034-4AFC-98D4-60370C4FAA1F}" dt="2023-05-30T10:37:24.437" v="3236" actId="20577"/>
          <ac:spMkLst>
            <pc:docMk/>
            <pc:sldMk cId="1506019429" sldId="265"/>
            <ac:spMk id="33" creationId="{1F989D69-70B1-34EE-026A-4284E320A79C}"/>
          </ac:spMkLst>
        </pc:spChg>
        <pc:spChg chg="del">
          <ac:chgData name="Hunter Walden" userId="d97fc2c0-b087-470d-b9f7-80fed0c23707" providerId="ADAL" clId="{0240CCD1-E034-4AFC-98D4-60370C4FAA1F}" dt="2023-05-30T10:37:15.584" v="3227" actId="478"/>
          <ac:spMkLst>
            <pc:docMk/>
            <pc:sldMk cId="1506019429" sldId="265"/>
            <ac:spMk id="34" creationId="{4C5B39C4-DF5A-5605-EB46-744B6125BE56}"/>
          </ac:spMkLst>
        </pc:spChg>
        <pc:spChg chg="mod">
          <ac:chgData name="Hunter Walden" userId="d97fc2c0-b087-470d-b9f7-80fed0c23707" providerId="ADAL" clId="{0240CCD1-E034-4AFC-98D4-60370C4FAA1F}" dt="2023-05-30T10:43:15.854" v="3421" actId="1035"/>
          <ac:spMkLst>
            <pc:docMk/>
            <pc:sldMk cId="1506019429" sldId="265"/>
            <ac:spMk id="35" creationId="{5BA96F53-916B-EC2D-DA67-7F315BA1401B}"/>
          </ac:spMkLst>
        </pc:spChg>
        <pc:picChg chg="add mod">
          <ac:chgData name="Hunter Walden" userId="d97fc2c0-b087-470d-b9f7-80fed0c23707" providerId="ADAL" clId="{0240CCD1-E034-4AFC-98D4-60370C4FAA1F}" dt="2023-05-30T10:46:03.071" v="3427" actId="1076"/>
          <ac:picMkLst>
            <pc:docMk/>
            <pc:sldMk cId="1506019429" sldId="265"/>
            <ac:picMk id="7" creationId="{F3141682-2CD1-28D9-D1C3-2D1F39447F55}"/>
          </ac:picMkLst>
        </pc:picChg>
        <pc:picChg chg="mod">
          <ac:chgData name="Hunter Walden" userId="d97fc2c0-b087-470d-b9f7-80fed0c23707" providerId="ADAL" clId="{0240CCD1-E034-4AFC-98D4-60370C4FAA1F}" dt="2023-05-30T10:43:15.854" v="3421" actId="1035"/>
          <ac:picMkLst>
            <pc:docMk/>
            <pc:sldMk cId="1506019429" sldId="265"/>
            <ac:picMk id="9" creationId="{A8C6B061-1EA9-3134-2F1F-909297612BF7}"/>
          </ac:picMkLst>
        </pc:picChg>
        <pc:picChg chg="mod">
          <ac:chgData name="Hunter Walden" userId="d97fc2c0-b087-470d-b9f7-80fed0c23707" providerId="ADAL" clId="{0240CCD1-E034-4AFC-98D4-60370C4FAA1F}" dt="2023-05-30T10:43:15.854" v="3421" actId="1035"/>
          <ac:picMkLst>
            <pc:docMk/>
            <pc:sldMk cId="1506019429" sldId="265"/>
            <ac:picMk id="11" creationId="{ABF96F7A-CA9B-C957-44AA-44F1660C4DFC}"/>
          </ac:picMkLst>
        </pc:picChg>
        <pc:extLst>
          <p:ext xmlns:p="http://schemas.openxmlformats.org/presentationml/2006/main" uri="{D6D511B9-2390-475A-947B-AFAB55BFBCF1}">
            <pc226:cmChg xmlns:pc226="http://schemas.microsoft.com/office/powerpoint/2022/06/main/command" chg="mod">
              <pc226:chgData name="Hunter Walden" userId="d97fc2c0-b087-470d-b9f7-80fed0c23707" providerId="ADAL" clId="{0240CCD1-E034-4AFC-98D4-60370C4FAA1F}" dt="2023-05-30T10:39:28.271" v="3308"/>
              <pc2:cmMkLst xmlns:pc2="http://schemas.microsoft.com/office/powerpoint/2019/9/main/command">
                <pc:docMk/>
                <pc:sldMk cId="1506019429" sldId="265"/>
                <pc2:cmMk id="{72A42D62-FDE7-5840-83E2-AB9103D94C51}"/>
              </pc2:cmMkLst>
              <pc226:cmRplyChg chg="add">
                <pc226:chgData name="Hunter Walden" userId="d97fc2c0-b087-470d-b9f7-80fed0c23707" providerId="ADAL" clId="{0240CCD1-E034-4AFC-98D4-60370C4FAA1F}" dt="2023-05-30T10:39:28.271" v="3308"/>
                <pc2:cmRplyMkLst xmlns:pc2="http://schemas.microsoft.com/office/powerpoint/2019/9/main/command">
                  <pc:docMk/>
                  <pc:sldMk cId="1506019429" sldId="265"/>
                  <pc2:cmMk id="{72A42D62-FDE7-5840-83E2-AB9103D94C51}"/>
                  <pc2:cmRplyMk id="{7FEC2202-E009-44F4-A760-6CBB7291A4AB}"/>
                </pc2:cmRplyMkLst>
              </pc226:cmRplyChg>
              <pc226:cmRplyChg chg="add">
                <pc226:chgData name="Hunter Walden" userId="d97fc2c0-b087-470d-b9f7-80fed0c23707" providerId="ADAL" clId="{0240CCD1-E034-4AFC-98D4-60370C4FAA1F}" dt="2023-05-30T10:39:00.950" v="3307"/>
                <pc2:cmRplyMkLst xmlns:pc2="http://schemas.microsoft.com/office/powerpoint/2019/9/main/command">
                  <pc:docMk/>
                  <pc:sldMk cId="1506019429" sldId="265"/>
                  <pc2:cmMk id="{72A42D62-FDE7-5840-83E2-AB9103D94C51}"/>
                  <pc2:cmRplyMk id="{FAEFAC93-E026-40C4-AC85-85E2A8D63FFE}"/>
                </pc2:cmRplyMkLst>
              </pc226:cmRplyChg>
            </pc226:cmChg>
            <pc226:cmChg xmlns:pc226="http://schemas.microsoft.com/office/powerpoint/2022/06/main/command" chg="add">
              <pc226:chgData name="Hunter Walden" userId="d97fc2c0-b087-470d-b9f7-80fed0c23707" providerId="ADAL" clId="{0240CCD1-E034-4AFC-98D4-60370C4FAA1F}" dt="2023-05-30T10:47:51.443" v="3440"/>
              <pc2:cmMkLst xmlns:pc2="http://schemas.microsoft.com/office/powerpoint/2019/9/main/command">
                <pc:docMk/>
                <pc:sldMk cId="1506019429" sldId="265"/>
                <pc2:cmMk id="{CB86BBCB-4162-4F9A-89AD-6A897E8225DC}"/>
              </pc2:cmMkLst>
            </pc226:cmChg>
          </p:ext>
        </pc:extLst>
      </pc:sldChg>
      <pc:sldChg chg="addSp delSp modSp mod delCm">
        <pc:chgData name="Hunter Walden" userId="d97fc2c0-b087-470d-b9f7-80fed0c23707" providerId="ADAL" clId="{0240CCD1-E034-4AFC-98D4-60370C4FAA1F}" dt="2023-06-15T02:38:34.963" v="4025"/>
        <pc:sldMkLst>
          <pc:docMk/>
          <pc:sldMk cId="4190437635" sldId="266"/>
        </pc:sldMkLst>
        <pc:spChg chg="mod">
          <ac:chgData name="Hunter Walden" userId="d97fc2c0-b087-470d-b9f7-80fed0c23707" providerId="ADAL" clId="{0240CCD1-E034-4AFC-98D4-60370C4FAA1F}" dt="2023-06-05T23:57:10.905" v="3729" actId="20577"/>
          <ac:spMkLst>
            <pc:docMk/>
            <pc:sldMk cId="4190437635" sldId="266"/>
            <ac:spMk id="6" creationId="{197A2632-DB24-99F1-78A8-9EA399D2784F}"/>
          </ac:spMkLst>
        </pc:spChg>
        <pc:spChg chg="mod">
          <ac:chgData name="Hunter Walden" userId="d97fc2c0-b087-470d-b9f7-80fed0c23707" providerId="ADAL" clId="{0240CCD1-E034-4AFC-98D4-60370C4FAA1F}" dt="2023-06-05T23:57:02.360" v="3717"/>
          <ac:spMkLst>
            <pc:docMk/>
            <pc:sldMk cId="4190437635" sldId="266"/>
            <ac:spMk id="7" creationId="{DE04AF0D-0159-7FB6-1993-7062738DDD86}"/>
          </ac:spMkLst>
        </pc:spChg>
        <pc:spChg chg="del">
          <ac:chgData name="Hunter Walden" userId="d97fc2c0-b087-470d-b9f7-80fed0c23707" providerId="ADAL" clId="{0240CCD1-E034-4AFC-98D4-60370C4FAA1F}" dt="2023-06-05T23:57:01.942" v="3716" actId="478"/>
          <ac:spMkLst>
            <pc:docMk/>
            <pc:sldMk cId="4190437635" sldId="266"/>
            <ac:spMk id="10" creationId="{470999AF-AA3D-112C-516B-8CBF37632924}"/>
          </ac:spMkLst>
        </pc:spChg>
        <pc:spChg chg="del">
          <ac:chgData name="Hunter Walden" userId="d97fc2c0-b087-470d-b9f7-80fed0c23707" providerId="ADAL" clId="{0240CCD1-E034-4AFC-98D4-60370C4FAA1F}" dt="2023-06-05T23:57:00.070" v="3715" actId="478"/>
          <ac:spMkLst>
            <pc:docMk/>
            <pc:sldMk cId="4190437635" sldId="266"/>
            <ac:spMk id="11" creationId="{5F239A8C-A43B-2D31-1D4F-9C1835056A64}"/>
          </ac:spMkLst>
        </pc:spChg>
        <pc:spChg chg="del">
          <ac:chgData name="Hunter Walden" userId="d97fc2c0-b087-470d-b9f7-80fed0c23707" providerId="ADAL" clId="{0240CCD1-E034-4AFC-98D4-60370C4FAA1F}" dt="2023-06-05T23:57:00.070" v="3715" actId="478"/>
          <ac:spMkLst>
            <pc:docMk/>
            <pc:sldMk cId="4190437635" sldId="266"/>
            <ac:spMk id="12" creationId="{76999451-249C-BA73-92A8-EB9309C1D659}"/>
          </ac:spMkLst>
        </pc:spChg>
        <pc:grpChg chg="add mod">
          <ac:chgData name="Hunter Walden" userId="d97fc2c0-b087-470d-b9f7-80fed0c23707" providerId="ADAL" clId="{0240CCD1-E034-4AFC-98D4-60370C4FAA1F}" dt="2023-06-05T23:57:06.144" v="3718" actId="1076"/>
          <ac:grpSpMkLst>
            <pc:docMk/>
            <pc:sldMk cId="4190437635" sldId="266"/>
            <ac:grpSpMk id="2" creationId="{3A9A24EE-1989-69BE-8385-14EE42E24AFD}"/>
          </ac:grpSpMkLst>
        </pc:grpChg>
        <pc:picChg chg="add mod">
          <ac:chgData name="Hunter Walden" userId="d97fc2c0-b087-470d-b9f7-80fed0c23707" providerId="ADAL" clId="{0240CCD1-E034-4AFC-98D4-60370C4FAA1F}" dt="2023-06-05T23:57:06.144" v="3718" actId="1076"/>
          <ac:picMkLst>
            <pc:docMk/>
            <pc:sldMk cId="4190437635" sldId="266"/>
            <ac:picMk id="8" creationId="{470529F0-1792-D1F4-8592-E908BE61700C}"/>
          </ac:picMkLst>
        </pc:picChg>
        <pc:extLst>
          <p:ext xmlns:p="http://schemas.openxmlformats.org/presentationml/2006/main" uri="{D6D511B9-2390-475A-947B-AFAB55BFBCF1}">
            <pc226:cmChg xmlns:pc226="http://schemas.microsoft.com/office/powerpoint/2022/06/main/command" chg="del">
              <pc226:chgData name="Hunter Walden" userId="d97fc2c0-b087-470d-b9f7-80fed0c23707" providerId="ADAL" clId="{0240CCD1-E034-4AFC-98D4-60370C4FAA1F}" dt="2023-06-15T02:38:34.963" v="4025"/>
              <pc2:cmMkLst xmlns:pc2="http://schemas.microsoft.com/office/powerpoint/2019/9/main/command">
                <pc:docMk/>
                <pc:sldMk cId="4190437635" sldId="266"/>
                <pc2:cmMk id="{631EB1CF-4B91-274C-B9EB-5BCF3C05A0AC}"/>
              </pc2:cmMkLst>
            </pc226:cmChg>
          </p:ext>
        </pc:extLst>
      </pc:sldChg>
      <pc:sldChg chg="addCm">
        <pc:chgData name="Hunter Walden" userId="d97fc2c0-b087-470d-b9f7-80fed0c23707" providerId="ADAL" clId="{0240CCD1-E034-4AFC-98D4-60370C4FAA1F}" dt="2023-05-30T11:07:54.624" v="3640"/>
        <pc:sldMkLst>
          <pc:docMk/>
          <pc:sldMk cId="4014368258" sldId="268"/>
        </pc:sldMkLst>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1:07:54.624" v="3640"/>
              <pc2:cmMkLst xmlns:pc2="http://schemas.microsoft.com/office/powerpoint/2019/9/main/command">
                <pc:docMk/>
                <pc:sldMk cId="4014368258" sldId="268"/>
                <pc2:cmMk id="{E123586D-790E-403B-9907-35B906B22305}"/>
              </pc2:cmMkLst>
            </pc226:cmChg>
          </p:ext>
        </pc:extLst>
      </pc:sldChg>
      <pc:sldChg chg="addSp delSp modSp mod addCm">
        <pc:chgData name="Hunter Walden" userId="d97fc2c0-b087-470d-b9f7-80fed0c23707" providerId="ADAL" clId="{0240CCD1-E034-4AFC-98D4-60370C4FAA1F}" dt="2023-06-05T23:56:27.163" v="3704" actId="14100"/>
        <pc:sldMkLst>
          <pc:docMk/>
          <pc:sldMk cId="825794950" sldId="269"/>
        </pc:sldMkLst>
        <pc:spChg chg="mod">
          <ac:chgData name="Hunter Walden" userId="d97fc2c0-b087-470d-b9f7-80fed0c23707" providerId="ADAL" clId="{0240CCD1-E034-4AFC-98D4-60370C4FAA1F}" dt="2023-05-25T12:04:33.482" v="1555" actId="20577"/>
          <ac:spMkLst>
            <pc:docMk/>
            <pc:sldMk cId="825794950" sldId="269"/>
            <ac:spMk id="2" creationId="{689198F3-1343-1A9F-6B76-2F764D30C9BE}"/>
          </ac:spMkLst>
        </pc:spChg>
        <pc:spChg chg="add del mod">
          <ac:chgData name="Hunter Walden" userId="d97fc2c0-b087-470d-b9f7-80fed0c23707" providerId="ADAL" clId="{0240CCD1-E034-4AFC-98D4-60370C4FAA1F}" dt="2023-05-30T10:31:42.321" v="3029" actId="478"/>
          <ac:spMkLst>
            <pc:docMk/>
            <pc:sldMk cId="825794950" sldId="269"/>
            <ac:spMk id="2" creationId="{F23C5797-9399-F4D9-4E41-81D2BB07FA67}"/>
          </ac:spMkLst>
        </pc:spChg>
        <pc:spChg chg="mod">
          <ac:chgData name="Hunter Walden" userId="d97fc2c0-b087-470d-b9f7-80fed0c23707" providerId="ADAL" clId="{0240CCD1-E034-4AFC-98D4-60370C4FAA1F}" dt="2023-06-05T23:56:21.781" v="3703" actId="20577"/>
          <ac:spMkLst>
            <pc:docMk/>
            <pc:sldMk cId="825794950" sldId="269"/>
            <ac:spMk id="3" creationId="{AD960F26-5D1E-B0A0-4DF0-788E480A3367}"/>
          </ac:spMkLst>
        </pc:spChg>
        <pc:spChg chg="mod">
          <ac:chgData name="Hunter Walden" userId="d97fc2c0-b087-470d-b9f7-80fed0c23707" providerId="ADAL" clId="{0240CCD1-E034-4AFC-98D4-60370C4FAA1F}" dt="2023-06-05T23:56:11.740" v="3683"/>
          <ac:spMkLst>
            <pc:docMk/>
            <pc:sldMk cId="825794950" sldId="269"/>
            <ac:spMk id="9" creationId="{254D5E9F-1D3D-91B3-4E83-00DB29E2DDAF}"/>
          </ac:spMkLst>
        </pc:spChg>
        <pc:spChg chg="mod">
          <ac:chgData name="Hunter Walden" userId="d97fc2c0-b087-470d-b9f7-80fed0c23707" providerId="ADAL" clId="{0240CCD1-E034-4AFC-98D4-60370C4FAA1F}" dt="2023-05-30T10:32:43.128" v="3105" actId="20577"/>
          <ac:spMkLst>
            <pc:docMk/>
            <pc:sldMk cId="825794950" sldId="269"/>
            <ac:spMk id="74" creationId="{1693D1CE-126F-A42A-869D-F7090C83618A}"/>
          </ac:spMkLst>
        </pc:spChg>
        <pc:spChg chg="mod">
          <ac:chgData name="Hunter Walden" userId="d97fc2c0-b087-470d-b9f7-80fed0c23707" providerId="ADAL" clId="{0240CCD1-E034-4AFC-98D4-60370C4FAA1F}" dt="2023-05-30T10:34:10.717" v="3219" actId="20577"/>
          <ac:spMkLst>
            <pc:docMk/>
            <pc:sldMk cId="825794950" sldId="269"/>
            <ac:spMk id="75" creationId="{84C0F8D6-6283-265B-61EE-4F61EEB9286E}"/>
          </ac:spMkLst>
        </pc:spChg>
        <pc:spChg chg="mod">
          <ac:chgData name="Hunter Walden" userId="d97fc2c0-b087-470d-b9f7-80fed0c23707" providerId="ADAL" clId="{0240CCD1-E034-4AFC-98D4-60370C4FAA1F}" dt="2023-05-30T10:33:38.966" v="3144" actId="207"/>
          <ac:spMkLst>
            <pc:docMk/>
            <pc:sldMk cId="825794950" sldId="269"/>
            <ac:spMk id="78" creationId="{8E36F4BC-8DDE-5FB5-DE92-00D2A8CD70C0}"/>
          </ac:spMkLst>
        </pc:spChg>
        <pc:spChg chg="del">
          <ac:chgData name="Hunter Walden" userId="d97fc2c0-b087-470d-b9f7-80fed0c23707" providerId="ADAL" clId="{0240CCD1-E034-4AFC-98D4-60370C4FAA1F}" dt="2023-05-30T10:28:20.121" v="2839" actId="478"/>
          <ac:spMkLst>
            <pc:docMk/>
            <pc:sldMk cId="825794950" sldId="269"/>
            <ac:spMk id="80" creationId="{AAEB56DE-16F5-F648-EF6F-7041A6A01049}"/>
          </ac:spMkLst>
        </pc:spChg>
        <pc:spChg chg="del">
          <ac:chgData name="Hunter Walden" userId="d97fc2c0-b087-470d-b9f7-80fed0c23707" providerId="ADAL" clId="{0240CCD1-E034-4AFC-98D4-60370C4FAA1F}" dt="2023-06-05T23:56:16.052" v="3686" actId="478"/>
          <ac:spMkLst>
            <pc:docMk/>
            <pc:sldMk cId="825794950" sldId="269"/>
            <ac:spMk id="81" creationId="{0AA0C821-1959-9597-2A26-708F0091A0A5}"/>
          </ac:spMkLst>
        </pc:spChg>
        <pc:spChg chg="del mod">
          <ac:chgData name="Hunter Walden" userId="d97fc2c0-b087-470d-b9f7-80fed0c23707" providerId="ADAL" clId="{0240CCD1-E034-4AFC-98D4-60370C4FAA1F}" dt="2023-06-05T23:56:14.960" v="3685" actId="478"/>
          <ac:spMkLst>
            <pc:docMk/>
            <pc:sldMk cId="825794950" sldId="269"/>
            <ac:spMk id="82" creationId="{AA5B48CC-02BE-6A69-2C29-B4AA8922C20B}"/>
          </ac:spMkLst>
        </pc:spChg>
        <pc:spChg chg="del">
          <ac:chgData name="Hunter Walden" userId="d97fc2c0-b087-470d-b9f7-80fed0c23707" providerId="ADAL" clId="{0240CCD1-E034-4AFC-98D4-60370C4FAA1F}" dt="2023-06-05T23:56:14.149" v="3684" actId="478"/>
          <ac:spMkLst>
            <pc:docMk/>
            <pc:sldMk cId="825794950" sldId="269"/>
            <ac:spMk id="83" creationId="{303A2E21-B798-639B-6338-EE1499FFA161}"/>
          </ac:spMkLst>
        </pc:spChg>
        <pc:grpChg chg="add mod">
          <ac:chgData name="Hunter Walden" userId="d97fc2c0-b087-470d-b9f7-80fed0c23707" providerId="ADAL" clId="{0240CCD1-E034-4AFC-98D4-60370C4FAA1F}" dt="2023-06-05T23:56:27.163" v="3704" actId="14100"/>
          <ac:grpSpMkLst>
            <pc:docMk/>
            <pc:sldMk cId="825794950" sldId="269"/>
            <ac:grpSpMk id="2" creationId="{D64EB4F7-4F86-97BA-80F6-76E4CC5038C0}"/>
          </ac:grpSpMkLst>
        </pc:grpChg>
        <pc:picChg chg="add mod">
          <ac:chgData name="Hunter Walden" userId="d97fc2c0-b087-470d-b9f7-80fed0c23707" providerId="ADAL" clId="{0240CCD1-E034-4AFC-98D4-60370C4FAA1F}" dt="2023-06-05T23:56:11.740" v="3683"/>
          <ac:picMkLst>
            <pc:docMk/>
            <pc:sldMk cId="825794950" sldId="269"/>
            <ac:picMk id="11" creationId="{1B42C610-3631-1C22-BC55-272CCE7D7E0A}"/>
          </ac:picMkLst>
        </pc:picChg>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0:35:50.596" v="3225"/>
              <pc2:cmMkLst xmlns:pc2="http://schemas.microsoft.com/office/powerpoint/2019/9/main/command">
                <pc:docMk/>
                <pc:sldMk cId="825794950" sldId="269"/>
                <pc2:cmMk id="{D53049B9-CBEC-41C7-8F5F-642426B98D24}"/>
              </pc2:cmMkLst>
            </pc226:cmChg>
          </p:ext>
        </pc:extLst>
      </pc:sldChg>
      <pc:sldChg chg="addSp delSp modSp new mod ord addCm">
        <pc:chgData name="Hunter Walden" userId="d97fc2c0-b087-470d-b9f7-80fed0c23707" providerId="ADAL" clId="{0240CCD1-E034-4AFC-98D4-60370C4FAA1F}" dt="2023-06-05T23:58:08.760" v="3772" actId="20577"/>
        <pc:sldMkLst>
          <pc:docMk/>
          <pc:sldMk cId="4193739697" sldId="272"/>
        </pc:sldMkLst>
        <pc:spChg chg="del">
          <ac:chgData name="Hunter Walden" userId="d97fc2c0-b087-470d-b9f7-80fed0c23707" providerId="ADAL" clId="{0240CCD1-E034-4AFC-98D4-60370C4FAA1F}" dt="2023-06-05T23:57:38.864" v="3741" actId="478"/>
          <ac:spMkLst>
            <pc:docMk/>
            <pc:sldMk cId="4193739697" sldId="272"/>
            <ac:spMk id="2" creationId="{628FB490-69CC-088C-C227-3B27362EA1B4}"/>
          </ac:spMkLst>
        </pc:spChg>
        <pc:spChg chg="del">
          <ac:chgData name="Hunter Walden" userId="d97fc2c0-b087-470d-b9f7-80fed0c23707" providerId="ADAL" clId="{0240CCD1-E034-4AFC-98D4-60370C4FAA1F}" dt="2023-05-23T01:17:17.254" v="57" actId="478"/>
          <ac:spMkLst>
            <pc:docMk/>
            <pc:sldMk cId="4193739697" sldId="272"/>
            <ac:spMk id="2" creationId="{9BD67FD5-6213-06EE-C15E-412ECEB410FA}"/>
          </ac:spMkLst>
        </pc:spChg>
        <pc:spChg chg="del">
          <ac:chgData name="Hunter Walden" userId="d97fc2c0-b087-470d-b9f7-80fed0c23707" providerId="ADAL" clId="{0240CCD1-E034-4AFC-98D4-60370C4FAA1F}" dt="2023-05-23T01:17:18.773" v="58" actId="478"/>
          <ac:spMkLst>
            <pc:docMk/>
            <pc:sldMk cId="4193739697" sldId="272"/>
            <ac:spMk id="3" creationId="{832FA52E-4DC7-C841-71E0-2918C3B3BE81}"/>
          </ac:spMkLst>
        </pc:spChg>
        <pc:spChg chg="del">
          <ac:chgData name="Hunter Walden" userId="d97fc2c0-b087-470d-b9f7-80fed0c23707" providerId="ADAL" clId="{0240CCD1-E034-4AFC-98D4-60370C4FAA1F}" dt="2023-06-05T23:57:37.646" v="3740" actId="478"/>
          <ac:spMkLst>
            <pc:docMk/>
            <pc:sldMk cId="4193739697" sldId="272"/>
            <ac:spMk id="3" creationId="{98E70314-284F-2F21-0AA6-606CEA2A2799}"/>
          </ac:spMkLst>
        </pc:spChg>
        <pc:spChg chg="add mod">
          <ac:chgData name="Hunter Walden" userId="d97fc2c0-b087-470d-b9f7-80fed0c23707" providerId="ADAL" clId="{0240CCD1-E034-4AFC-98D4-60370C4FAA1F}" dt="2023-05-23T01:17:33.095" v="81" actId="20577"/>
          <ac:spMkLst>
            <pc:docMk/>
            <pc:sldMk cId="4193739697" sldId="272"/>
            <ac:spMk id="4" creationId="{36432454-DE73-77B8-17E8-F8179B94F85E}"/>
          </ac:spMkLst>
        </pc:spChg>
        <pc:spChg chg="del">
          <ac:chgData name="Hunter Walden" userId="d97fc2c0-b087-470d-b9f7-80fed0c23707" providerId="ADAL" clId="{0240CCD1-E034-4AFC-98D4-60370C4FAA1F}" dt="2023-06-05T23:57:37.079" v="3739" actId="478"/>
          <ac:spMkLst>
            <pc:docMk/>
            <pc:sldMk cId="4193739697" sldId="272"/>
            <ac:spMk id="5" creationId="{4F5C6080-60F6-B4E4-2130-81F924844D47}"/>
          </ac:spMkLst>
        </pc:spChg>
        <pc:spChg chg="mod">
          <ac:chgData name="Hunter Walden" userId="d97fc2c0-b087-470d-b9f7-80fed0c23707" providerId="ADAL" clId="{0240CCD1-E034-4AFC-98D4-60370C4FAA1F}" dt="2023-06-05T23:58:08.760" v="3772" actId="20577"/>
          <ac:spMkLst>
            <pc:docMk/>
            <pc:sldMk cId="4193739697" sldId="272"/>
            <ac:spMk id="6" creationId="{4A840156-191F-6589-AD73-40261B73F475}"/>
          </ac:spMkLst>
        </pc:spChg>
        <pc:spChg chg="mod">
          <ac:chgData name="Hunter Walden" userId="d97fc2c0-b087-470d-b9f7-80fed0c23707" providerId="ADAL" clId="{0240CCD1-E034-4AFC-98D4-60370C4FAA1F}" dt="2023-06-05T23:57:39.658" v="3742"/>
          <ac:spMkLst>
            <pc:docMk/>
            <pc:sldMk cId="4193739697" sldId="272"/>
            <ac:spMk id="7" creationId="{3B91211C-7491-C565-73A2-C35AC4640AAF}"/>
          </ac:spMkLst>
        </pc:spChg>
        <pc:grpChg chg="add mod">
          <ac:chgData name="Hunter Walden" userId="d97fc2c0-b087-470d-b9f7-80fed0c23707" providerId="ADAL" clId="{0240CCD1-E034-4AFC-98D4-60370C4FAA1F}" dt="2023-06-05T23:57:39.658" v="3742"/>
          <ac:grpSpMkLst>
            <pc:docMk/>
            <pc:sldMk cId="4193739697" sldId="272"/>
            <ac:grpSpMk id="4" creationId="{A8004859-D639-2DAB-4574-BB671EA9A735}"/>
          </ac:grpSpMkLst>
        </pc:grpChg>
        <pc:picChg chg="add mod">
          <ac:chgData name="Hunter Walden" userId="d97fc2c0-b087-470d-b9f7-80fed0c23707" providerId="ADAL" clId="{0240CCD1-E034-4AFC-98D4-60370C4FAA1F}" dt="2023-06-05T23:57:39.658" v="3742"/>
          <ac:picMkLst>
            <pc:docMk/>
            <pc:sldMk cId="4193739697" sldId="272"/>
            <ac:picMk id="13" creationId="{BE33C7B3-7731-2A56-2BEA-6D869CCDE8AB}"/>
          </ac:picMkLst>
        </pc:picChg>
        <pc:extLst>
          <p:ext xmlns:p="http://schemas.openxmlformats.org/presentationml/2006/main" uri="{D6D511B9-2390-475A-947B-AFAB55BFBCF1}">
            <pc226:cmChg xmlns:pc226="http://schemas.microsoft.com/office/powerpoint/2022/06/main/command" chg="add">
              <pc226:chgData name="Hunter Walden" userId="d97fc2c0-b087-470d-b9f7-80fed0c23707" providerId="ADAL" clId="{0240CCD1-E034-4AFC-98D4-60370C4FAA1F}" dt="2023-05-30T10:48:21.937" v="3441"/>
              <pc2:cmMkLst xmlns:pc2="http://schemas.microsoft.com/office/powerpoint/2019/9/main/command">
                <pc:docMk/>
                <pc:sldMk cId="4193739697" sldId="272"/>
                <pc2:cmMk id="{31101B58-876C-43B3-A1EA-8CC237723315}"/>
              </pc2:cmMkLst>
            </pc226:cmChg>
          </p:ext>
        </pc:extLst>
      </pc:sldChg>
      <pc:sldChg chg="modSp new mod">
        <pc:chgData name="Hunter Walden" userId="d97fc2c0-b087-470d-b9f7-80fed0c23707" providerId="ADAL" clId="{0240CCD1-E034-4AFC-98D4-60370C4FAA1F}" dt="2023-05-23T01:48:32.987" v="1308" actId="20577"/>
        <pc:sldMkLst>
          <pc:docMk/>
          <pc:sldMk cId="3088728011" sldId="273"/>
        </pc:sldMkLst>
        <pc:spChg chg="mod">
          <ac:chgData name="Hunter Walden" userId="d97fc2c0-b087-470d-b9f7-80fed0c23707" providerId="ADAL" clId="{0240CCD1-E034-4AFC-98D4-60370C4FAA1F}" dt="2023-05-23T01:48:32.987" v="1308" actId="20577"/>
          <ac:spMkLst>
            <pc:docMk/>
            <pc:sldMk cId="3088728011" sldId="273"/>
            <ac:spMk id="2" creationId="{6CDEE99A-D780-39CD-B01E-8E008DB59AB3}"/>
          </ac:spMkLst>
        </pc:spChg>
      </pc:sldChg>
      <pc:sldChg chg="addSp delSp modSp mod">
        <pc:chgData name="Hunter Walden" userId="d97fc2c0-b087-470d-b9f7-80fed0c23707" providerId="ADAL" clId="{0240CCD1-E034-4AFC-98D4-60370C4FAA1F}" dt="2023-06-05T23:57:31.410" v="3738" actId="14100"/>
        <pc:sldMkLst>
          <pc:docMk/>
          <pc:sldMk cId="2630492071" sldId="276"/>
        </pc:sldMkLst>
        <pc:spChg chg="del">
          <ac:chgData name="Hunter Walden" userId="d97fc2c0-b087-470d-b9f7-80fed0c23707" providerId="ADAL" clId="{0240CCD1-E034-4AFC-98D4-60370C4FAA1F}" dt="2023-06-05T23:57:20.792" v="3731" actId="478"/>
          <ac:spMkLst>
            <pc:docMk/>
            <pc:sldMk cId="2630492071" sldId="276"/>
            <ac:spMk id="2" creationId="{EBD77B8D-6505-4CAC-58B6-8AA7C5C12CB4}"/>
          </ac:spMkLst>
        </pc:spChg>
        <pc:spChg chg="del">
          <ac:chgData name="Hunter Walden" userId="d97fc2c0-b087-470d-b9f7-80fed0c23707" providerId="ADAL" clId="{0240CCD1-E034-4AFC-98D4-60370C4FAA1F}" dt="2023-06-05T23:57:21.566" v="3732" actId="478"/>
          <ac:spMkLst>
            <pc:docMk/>
            <pc:sldMk cId="2630492071" sldId="276"/>
            <ac:spMk id="5" creationId="{D848CC6E-2650-01A3-4031-C1487F7F0FF8}"/>
          </ac:spMkLst>
        </pc:spChg>
        <pc:spChg chg="del">
          <ac:chgData name="Hunter Walden" userId="d97fc2c0-b087-470d-b9f7-80fed0c23707" providerId="ADAL" clId="{0240CCD1-E034-4AFC-98D4-60370C4FAA1F}" dt="2023-06-05T23:57:19.211" v="3730" actId="478"/>
          <ac:spMkLst>
            <pc:docMk/>
            <pc:sldMk cId="2630492071" sldId="276"/>
            <ac:spMk id="7" creationId="{6817AA84-4839-6CEE-777E-82CD2A3297DC}"/>
          </ac:spMkLst>
        </pc:spChg>
        <pc:spChg chg="mod">
          <ac:chgData name="Hunter Walden" userId="d97fc2c0-b087-470d-b9f7-80fed0c23707" providerId="ADAL" clId="{0240CCD1-E034-4AFC-98D4-60370C4FAA1F}" dt="2023-06-05T23:57:27.322" v="3737" actId="20577"/>
          <ac:spMkLst>
            <pc:docMk/>
            <pc:sldMk cId="2630492071" sldId="276"/>
            <ac:spMk id="13" creationId="{638A0B7C-9257-CD60-0529-649EEB791A34}"/>
          </ac:spMkLst>
        </pc:spChg>
        <pc:spChg chg="mod">
          <ac:chgData name="Hunter Walden" userId="d97fc2c0-b087-470d-b9f7-80fed0c23707" providerId="ADAL" clId="{0240CCD1-E034-4AFC-98D4-60370C4FAA1F}" dt="2023-06-05T23:57:22.467" v="3733"/>
          <ac:spMkLst>
            <pc:docMk/>
            <pc:sldMk cId="2630492071" sldId="276"/>
            <ac:spMk id="19" creationId="{BAEA186F-B2E0-2CD7-3CE0-6169FC9CA0B5}"/>
          </ac:spMkLst>
        </pc:spChg>
        <pc:grpChg chg="add mod">
          <ac:chgData name="Hunter Walden" userId="d97fc2c0-b087-470d-b9f7-80fed0c23707" providerId="ADAL" clId="{0240CCD1-E034-4AFC-98D4-60370C4FAA1F}" dt="2023-06-05T23:57:31.410" v="3738" actId="14100"/>
          <ac:grpSpMkLst>
            <pc:docMk/>
            <pc:sldMk cId="2630492071" sldId="276"/>
            <ac:grpSpMk id="12" creationId="{6FBFEEF5-B6AC-68B3-4629-19AD5B145673}"/>
          </ac:grpSpMkLst>
        </pc:grpChg>
        <pc:picChg chg="add mod">
          <ac:chgData name="Hunter Walden" userId="d97fc2c0-b087-470d-b9f7-80fed0c23707" providerId="ADAL" clId="{0240CCD1-E034-4AFC-98D4-60370C4FAA1F}" dt="2023-06-05T23:57:22.467" v="3733"/>
          <ac:picMkLst>
            <pc:docMk/>
            <pc:sldMk cId="2630492071" sldId="276"/>
            <ac:picMk id="20" creationId="{29587F6B-7EF5-D12E-45F3-61262377F128}"/>
          </ac:picMkLst>
        </pc:picChg>
      </pc:sldChg>
      <pc:sldChg chg="addSp delSp modSp mod">
        <pc:chgData name="Hunter Walden" userId="d97fc2c0-b087-470d-b9f7-80fed0c23707" providerId="ADAL" clId="{0240CCD1-E034-4AFC-98D4-60370C4FAA1F}" dt="2023-06-05T23:58:41.740" v="3777" actId="12789"/>
        <pc:sldMkLst>
          <pc:docMk/>
          <pc:sldMk cId="3434643455" sldId="279"/>
        </pc:sldMkLst>
        <pc:spChg chg="mod">
          <ac:chgData name="Hunter Walden" userId="d97fc2c0-b087-470d-b9f7-80fed0c23707" providerId="ADAL" clId="{0240CCD1-E034-4AFC-98D4-60370C4FAA1F}" dt="2023-06-05T23:58:02.399" v="3762" actId="20577"/>
          <ac:spMkLst>
            <pc:docMk/>
            <pc:sldMk cId="3434643455" sldId="279"/>
            <ac:spMk id="8" creationId="{5DFE3F0D-BA1A-70E9-ADE1-568509383ACC}"/>
          </ac:spMkLst>
        </pc:spChg>
        <pc:spChg chg="mod">
          <ac:chgData name="Hunter Walden" userId="d97fc2c0-b087-470d-b9f7-80fed0c23707" providerId="ADAL" clId="{0240CCD1-E034-4AFC-98D4-60370C4FAA1F}" dt="2023-06-05T23:57:54.574" v="3753"/>
          <ac:spMkLst>
            <pc:docMk/>
            <pc:sldMk cId="3434643455" sldId="279"/>
            <ac:spMk id="9" creationId="{98D06B9C-6B15-4967-F226-1106FE85443C}"/>
          </ac:spMkLst>
        </pc:spChg>
        <pc:spChg chg="del">
          <ac:chgData name="Hunter Walden" userId="d97fc2c0-b087-470d-b9f7-80fed0c23707" providerId="ADAL" clId="{0240CCD1-E034-4AFC-98D4-60370C4FAA1F}" dt="2023-06-05T23:57:53.204" v="3752" actId="478"/>
          <ac:spMkLst>
            <pc:docMk/>
            <pc:sldMk cId="3434643455" sldId="279"/>
            <ac:spMk id="10" creationId="{3B35252D-1011-2D0F-A6C1-6F4A26D46465}"/>
          </ac:spMkLst>
        </pc:spChg>
        <pc:spChg chg="del">
          <ac:chgData name="Hunter Walden" userId="d97fc2c0-b087-470d-b9f7-80fed0c23707" providerId="ADAL" clId="{0240CCD1-E034-4AFC-98D4-60370C4FAA1F}" dt="2023-06-05T23:57:52.677" v="3751" actId="478"/>
          <ac:spMkLst>
            <pc:docMk/>
            <pc:sldMk cId="3434643455" sldId="279"/>
            <ac:spMk id="11" creationId="{A70C04AC-1262-5DB7-2721-944011D0A732}"/>
          </ac:spMkLst>
        </pc:spChg>
        <pc:spChg chg="del">
          <ac:chgData name="Hunter Walden" userId="d97fc2c0-b087-470d-b9f7-80fed0c23707" providerId="ADAL" clId="{0240CCD1-E034-4AFC-98D4-60370C4FAA1F}" dt="2023-06-05T23:57:51.606" v="3750" actId="478"/>
          <ac:spMkLst>
            <pc:docMk/>
            <pc:sldMk cId="3434643455" sldId="279"/>
            <ac:spMk id="12" creationId="{01FC916F-BC18-A2E2-DD06-C74B7B4017E1}"/>
          </ac:spMkLst>
        </pc:spChg>
        <pc:spChg chg="mod">
          <ac:chgData name="Hunter Walden" userId="d97fc2c0-b087-470d-b9f7-80fed0c23707" providerId="ADAL" clId="{0240CCD1-E034-4AFC-98D4-60370C4FAA1F}" dt="2023-06-05T23:58:41.740" v="3777" actId="12789"/>
          <ac:spMkLst>
            <pc:docMk/>
            <pc:sldMk cId="3434643455" sldId="279"/>
            <ac:spMk id="13" creationId="{BF74324A-921E-8503-3A97-5606374B0E74}"/>
          </ac:spMkLst>
        </pc:spChg>
        <pc:spChg chg="mod ord">
          <ac:chgData name="Hunter Walden" userId="d97fc2c0-b087-470d-b9f7-80fed0c23707" providerId="ADAL" clId="{0240CCD1-E034-4AFC-98D4-60370C4FAA1F}" dt="2023-05-25T11:54:32.339" v="1358" actId="166"/>
          <ac:spMkLst>
            <pc:docMk/>
            <pc:sldMk cId="3434643455" sldId="279"/>
            <ac:spMk id="56" creationId="{B320C00D-1C1F-A8A5-DEFD-9C3188C36294}"/>
          </ac:spMkLst>
        </pc:spChg>
        <pc:grpChg chg="add mod">
          <ac:chgData name="Hunter Walden" userId="d97fc2c0-b087-470d-b9f7-80fed0c23707" providerId="ADAL" clId="{0240CCD1-E034-4AFC-98D4-60370C4FAA1F}" dt="2023-06-05T23:58:41.740" v="3777" actId="12789"/>
          <ac:grpSpMkLst>
            <pc:docMk/>
            <pc:sldMk cId="3434643455" sldId="279"/>
            <ac:grpSpMk id="7" creationId="{FA59F466-7B0E-38B6-BCBB-4F0D3F6FA49B}"/>
          </ac:grpSpMkLst>
        </pc:grpChg>
        <pc:picChg chg="add mod">
          <ac:chgData name="Hunter Walden" userId="d97fc2c0-b087-470d-b9f7-80fed0c23707" providerId="ADAL" clId="{0240CCD1-E034-4AFC-98D4-60370C4FAA1F}" dt="2023-06-05T23:58:41.740" v="3777" actId="12789"/>
          <ac:picMkLst>
            <pc:docMk/>
            <pc:sldMk cId="3434643455" sldId="279"/>
            <ac:picMk id="14" creationId="{30D04348-4526-96E3-F60B-6592AFA2CFC5}"/>
          </ac:picMkLst>
        </pc:picChg>
        <pc:picChg chg="add mod">
          <ac:chgData name="Hunter Walden" userId="d97fc2c0-b087-470d-b9f7-80fed0c23707" providerId="ADAL" clId="{0240CCD1-E034-4AFC-98D4-60370C4FAA1F}" dt="2023-05-25T11:54:29.611" v="1357" actId="14100"/>
          <ac:picMkLst>
            <pc:docMk/>
            <pc:sldMk cId="3434643455" sldId="279"/>
            <ac:picMk id="16" creationId="{95594463-8AF5-CCD7-2C68-9D39FFA40157}"/>
          </ac:picMkLst>
        </pc:picChg>
        <pc:picChg chg="del">
          <ac:chgData name="Hunter Walden" userId="d97fc2c0-b087-470d-b9f7-80fed0c23707" providerId="ADAL" clId="{0240CCD1-E034-4AFC-98D4-60370C4FAA1F}" dt="2023-05-25T11:54:18.427" v="1354" actId="478"/>
          <ac:picMkLst>
            <pc:docMk/>
            <pc:sldMk cId="3434643455" sldId="279"/>
            <ac:picMk id="1026" creationId="{003A771F-FA0E-A3AC-8E31-E101BABEC592}"/>
          </ac:picMkLst>
        </pc:picChg>
      </pc:sldChg>
      <pc:sldChg chg="addSp delSp modSp mod addCm modCm">
        <pc:chgData name="Hunter Walden" userId="d97fc2c0-b087-470d-b9f7-80fed0c23707" providerId="ADAL" clId="{0240CCD1-E034-4AFC-98D4-60370C4FAA1F}" dt="2023-06-06T00:00:41.625" v="3856" actId="6549"/>
        <pc:sldMkLst>
          <pc:docMk/>
          <pc:sldMk cId="570194963" sldId="280"/>
        </pc:sldMkLst>
        <pc:spChg chg="add mod">
          <ac:chgData name="Hunter Walden" userId="d97fc2c0-b087-470d-b9f7-80fed0c23707" providerId="ADAL" clId="{0240CCD1-E034-4AFC-98D4-60370C4FAA1F}" dt="2023-06-06T00:00:33.994" v="3855" actId="20577"/>
          <ac:spMkLst>
            <pc:docMk/>
            <pc:sldMk cId="570194963" sldId="280"/>
            <ac:spMk id="2" creationId="{D81AED5B-4027-2572-6850-5ADB856A46EB}"/>
          </ac:spMkLst>
        </pc:spChg>
        <pc:spChg chg="mod">
          <ac:chgData name="Hunter Walden" userId="d97fc2c0-b087-470d-b9f7-80fed0c23707" providerId="ADAL" clId="{0240CCD1-E034-4AFC-98D4-60370C4FAA1F}" dt="2023-06-06T00:00:22.913" v="3844"/>
          <ac:spMkLst>
            <pc:docMk/>
            <pc:sldMk cId="570194963" sldId="280"/>
            <ac:spMk id="4" creationId="{D18192D2-08AF-AA93-7AE1-97683F475279}"/>
          </ac:spMkLst>
        </pc:spChg>
        <pc:spChg chg="mod">
          <ac:chgData name="Hunter Walden" userId="d97fc2c0-b087-470d-b9f7-80fed0c23707" providerId="ADAL" clId="{0240CCD1-E034-4AFC-98D4-60370C4FAA1F}" dt="2023-06-06T00:00:22.913" v="3844"/>
          <ac:spMkLst>
            <pc:docMk/>
            <pc:sldMk cId="570194963" sldId="280"/>
            <ac:spMk id="5" creationId="{0924C12C-542D-3B61-350E-D7B20343B65E}"/>
          </ac:spMkLst>
        </pc:spChg>
        <pc:spChg chg="mod">
          <ac:chgData name="Hunter Walden" userId="d97fc2c0-b087-470d-b9f7-80fed0c23707" providerId="ADAL" clId="{0240CCD1-E034-4AFC-98D4-60370C4FAA1F}" dt="2023-06-06T00:00:41.625" v="3856" actId="6549"/>
          <ac:spMkLst>
            <pc:docMk/>
            <pc:sldMk cId="570194963" sldId="280"/>
            <ac:spMk id="17" creationId="{13984E93-D3EC-72E3-8617-C4764D400CCD}"/>
          </ac:spMkLst>
        </pc:spChg>
        <pc:spChg chg="del">
          <ac:chgData name="Hunter Walden" userId="d97fc2c0-b087-470d-b9f7-80fed0c23707" providerId="ADAL" clId="{0240CCD1-E034-4AFC-98D4-60370C4FAA1F}" dt="2023-06-06T00:00:21.044" v="3843" actId="478"/>
          <ac:spMkLst>
            <pc:docMk/>
            <pc:sldMk cId="570194963" sldId="280"/>
            <ac:spMk id="19" creationId="{52BBCC34-7ED6-45B3-9247-8E4E19B112E6}"/>
          </ac:spMkLst>
        </pc:spChg>
        <pc:spChg chg="del">
          <ac:chgData name="Hunter Walden" userId="d97fc2c0-b087-470d-b9f7-80fed0c23707" providerId="ADAL" clId="{0240CCD1-E034-4AFC-98D4-60370C4FAA1F}" dt="2023-06-06T00:00:19.877" v="3841" actId="478"/>
          <ac:spMkLst>
            <pc:docMk/>
            <pc:sldMk cId="570194963" sldId="280"/>
            <ac:spMk id="21" creationId="{717A3636-ED84-0B2B-48C0-A5483D4F024B}"/>
          </ac:spMkLst>
        </pc:spChg>
        <pc:spChg chg="del">
          <ac:chgData name="Hunter Walden" userId="d97fc2c0-b087-470d-b9f7-80fed0c23707" providerId="ADAL" clId="{0240CCD1-E034-4AFC-98D4-60370C4FAA1F}" dt="2023-06-06T00:00:20.373" v="3842" actId="478"/>
          <ac:spMkLst>
            <pc:docMk/>
            <pc:sldMk cId="570194963" sldId="280"/>
            <ac:spMk id="22" creationId="{D2BDAF2A-545A-2D74-D563-ABF9523145E6}"/>
          </ac:spMkLst>
        </pc:spChg>
        <pc:spChg chg="del">
          <ac:chgData name="Hunter Walden" userId="d97fc2c0-b087-470d-b9f7-80fed0c23707" providerId="ADAL" clId="{0240CCD1-E034-4AFC-98D4-60370C4FAA1F}" dt="2023-06-06T00:00:28.280" v="3845" actId="478"/>
          <ac:spMkLst>
            <pc:docMk/>
            <pc:sldMk cId="570194963" sldId="280"/>
            <ac:spMk id="23" creationId="{15E74BD7-C972-1453-5FCF-EEB7CA58A0A6}"/>
          </ac:spMkLst>
        </pc:spChg>
        <pc:grpChg chg="add mod">
          <ac:chgData name="Hunter Walden" userId="d97fc2c0-b087-470d-b9f7-80fed0c23707" providerId="ADAL" clId="{0240CCD1-E034-4AFC-98D4-60370C4FAA1F}" dt="2023-06-06T00:00:22.913" v="3844"/>
          <ac:grpSpMkLst>
            <pc:docMk/>
            <pc:sldMk cId="570194963" sldId="280"/>
            <ac:grpSpMk id="3" creationId="{D1B44730-2D5D-A16A-F3B8-206DD3D62044}"/>
          </ac:grpSpMkLst>
        </pc:grpChg>
        <pc:graphicFrameChg chg="mod">
          <ac:chgData name="Hunter Walden" userId="d97fc2c0-b087-470d-b9f7-80fed0c23707" providerId="ADAL" clId="{0240CCD1-E034-4AFC-98D4-60370C4FAA1F}" dt="2023-05-30T10:53:04.787" v="3453" actId="478"/>
          <ac:graphicFrameMkLst>
            <pc:docMk/>
            <pc:sldMk cId="570194963" sldId="280"/>
            <ac:graphicFrameMk id="10" creationId="{084B9B1A-E7B1-DD71-E60F-DEC9AB589F8A}"/>
          </ac:graphicFrameMkLst>
        </pc:graphicFrameChg>
        <pc:picChg chg="add mod">
          <ac:chgData name="Hunter Walden" userId="d97fc2c0-b087-470d-b9f7-80fed0c23707" providerId="ADAL" clId="{0240CCD1-E034-4AFC-98D4-60370C4FAA1F}" dt="2023-06-06T00:00:22.913" v="3844"/>
          <ac:picMkLst>
            <pc:docMk/>
            <pc:sldMk cId="570194963" sldId="280"/>
            <ac:picMk id="6" creationId="{67C2099F-A979-FD65-BBEA-228E4C3F1E25}"/>
          </ac:picMkLst>
        </pc:picChg>
        <pc:extLst>
          <p:ext xmlns:p="http://schemas.openxmlformats.org/presentationml/2006/main" uri="{D6D511B9-2390-475A-947B-AFAB55BFBCF1}">
            <pc226:cmChg xmlns:pc226="http://schemas.microsoft.com/office/powerpoint/2022/06/main/command" chg="add mod">
              <pc226:chgData name="Hunter Walden" userId="d97fc2c0-b087-470d-b9f7-80fed0c23707" providerId="ADAL" clId="{0240CCD1-E034-4AFC-98D4-60370C4FAA1F}" dt="2023-05-30T10:54:11.114" v="3454"/>
              <pc2:cmMkLst xmlns:pc2="http://schemas.microsoft.com/office/powerpoint/2019/9/main/command">
                <pc:docMk/>
                <pc:sldMk cId="570194963" sldId="280"/>
                <pc2:cmMk id="{E6ED74C0-C2A2-4B0F-AC23-EC53F5790635}"/>
              </pc2:cmMkLst>
            </pc226:cmChg>
          </p:ext>
        </pc:extLst>
      </pc:sldChg>
      <pc:sldChg chg="addSp modSp mod">
        <pc:chgData name="Hunter Walden" userId="d97fc2c0-b087-470d-b9f7-80fed0c23707" providerId="ADAL" clId="{0240CCD1-E034-4AFC-98D4-60370C4FAA1F}" dt="2023-06-15T00:52:26.380" v="4024" actId="1076"/>
        <pc:sldMkLst>
          <pc:docMk/>
          <pc:sldMk cId="2389846047" sldId="281"/>
        </pc:sldMkLst>
        <pc:spChg chg="mod">
          <ac:chgData name="Hunter Walden" userId="d97fc2c0-b087-470d-b9f7-80fed0c23707" providerId="ADAL" clId="{0240CCD1-E034-4AFC-98D4-60370C4FAA1F}" dt="2023-06-15T00:48:04.646" v="3989" actId="20577"/>
          <ac:spMkLst>
            <pc:docMk/>
            <pc:sldMk cId="2389846047" sldId="281"/>
            <ac:spMk id="70" creationId="{FB5FCEAA-5F6B-B541-18DB-4DD8DEACBCDF}"/>
          </ac:spMkLst>
        </pc:spChg>
        <pc:picChg chg="add mod modCrop">
          <ac:chgData name="Hunter Walden" userId="d97fc2c0-b087-470d-b9f7-80fed0c23707" providerId="ADAL" clId="{0240CCD1-E034-4AFC-98D4-60370C4FAA1F}" dt="2023-06-15T00:52:26.380" v="4024" actId="1076"/>
          <ac:picMkLst>
            <pc:docMk/>
            <pc:sldMk cId="2389846047" sldId="281"/>
            <ac:picMk id="3" creationId="{2C011ADA-A01B-4385-33C3-E03766E88291}"/>
          </ac:picMkLst>
        </pc:picChg>
      </pc:sldChg>
    </pc:docChg>
  </pc:docChgLst>
  <pc:docChgLst>
    <pc:chgData name="Kathleen Roberta Hill" userId="e8016274-9dcc-4a01-a124-e169ae812464" providerId="ADAL" clId="{A8A72B1A-DE6F-8548-A52D-211A2ECD7ED5}"/>
    <pc:docChg chg="undo redo custSel addSld delSld modSld sldOrd modSection">
      <pc:chgData name="Kathleen Roberta Hill" userId="e8016274-9dcc-4a01-a124-e169ae812464" providerId="ADAL" clId="{A8A72B1A-DE6F-8548-A52D-211A2ECD7ED5}" dt="2023-06-15T02:59:51.672" v="11988" actId="1038"/>
      <pc:docMkLst>
        <pc:docMk/>
      </pc:docMkLst>
      <pc:sldChg chg="addSp delSp modSp mod modNotesTx">
        <pc:chgData name="Kathleen Roberta Hill" userId="e8016274-9dcc-4a01-a124-e169ae812464" providerId="ADAL" clId="{A8A72B1A-DE6F-8548-A52D-211A2ECD7ED5}" dt="2023-06-15T02:59:51.672" v="11988" actId="1038"/>
        <pc:sldMkLst>
          <pc:docMk/>
          <pc:sldMk cId="1693946060" sldId="256"/>
        </pc:sldMkLst>
        <pc:spChg chg="add mod">
          <ac:chgData name="Kathleen Roberta Hill" userId="e8016274-9dcc-4a01-a124-e169ae812464" providerId="ADAL" clId="{A8A72B1A-DE6F-8548-A52D-211A2ECD7ED5}" dt="2023-06-15T02:59:51.672" v="11988" actId="1038"/>
          <ac:spMkLst>
            <pc:docMk/>
            <pc:sldMk cId="1693946060" sldId="256"/>
            <ac:spMk id="2" creationId="{4F6DA784-0D12-5602-531C-49AB4DDDC30E}"/>
          </ac:spMkLst>
        </pc:spChg>
        <pc:spChg chg="add del mod">
          <ac:chgData name="Kathleen Roberta Hill" userId="e8016274-9dcc-4a01-a124-e169ae812464" providerId="ADAL" clId="{A8A72B1A-DE6F-8548-A52D-211A2ECD7ED5}" dt="2023-06-06T02:57:17.503" v="9993" actId="478"/>
          <ac:spMkLst>
            <pc:docMk/>
            <pc:sldMk cId="1693946060" sldId="256"/>
            <ac:spMk id="3" creationId="{D6D34016-66A3-076A-2AA8-84A40252D06B}"/>
          </ac:spMkLst>
        </pc:spChg>
        <pc:spChg chg="mod">
          <ac:chgData name="Kathleen Roberta Hill" userId="e8016274-9dcc-4a01-a124-e169ae812464" providerId="ADAL" clId="{A8A72B1A-DE6F-8548-A52D-211A2ECD7ED5}" dt="2023-06-15T02:58:10.080" v="11892" actId="21"/>
          <ac:spMkLst>
            <pc:docMk/>
            <pc:sldMk cId="1693946060" sldId="256"/>
            <ac:spMk id="9" creationId="{580232BA-829E-4390-E7AC-949655B7FF1E}"/>
          </ac:spMkLst>
        </pc:spChg>
        <pc:picChg chg="del">
          <ac:chgData name="Kathleen Roberta Hill" userId="e8016274-9dcc-4a01-a124-e169ae812464" providerId="ADAL" clId="{A8A72B1A-DE6F-8548-A52D-211A2ECD7ED5}" dt="2023-06-06T02:58:49.267" v="10003" actId="478"/>
          <ac:picMkLst>
            <pc:docMk/>
            <pc:sldMk cId="1693946060" sldId="256"/>
            <ac:picMk id="2" creationId="{76E18640-1AAD-E8AF-D7AA-BA6B81F27BB6}"/>
          </ac:picMkLst>
        </pc:picChg>
        <pc:picChg chg="add mod modCrop">
          <ac:chgData name="Kathleen Roberta Hill" userId="e8016274-9dcc-4a01-a124-e169ae812464" providerId="ADAL" clId="{A8A72B1A-DE6F-8548-A52D-211A2ECD7ED5}" dt="2023-06-08T05:30:56.555" v="10303" actId="207"/>
          <ac:picMkLst>
            <pc:docMk/>
            <pc:sldMk cId="1693946060" sldId="256"/>
            <ac:picMk id="5" creationId="{7882F0F7-E395-100D-5F75-E2B995C186E1}"/>
          </ac:picMkLst>
        </pc:picChg>
      </pc:sldChg>
      <pc:sldChg chg="addSp delSp modSp add del mod modCm modNotesTx">
        <pc:chgData name="Kathleen Roberta Hill" userId="e8016274-9dcc-4a01-a124-e169ae812464" providerId="ADAL" clId="{A8A72B1A-DE6F-8548-A52D-211A2ECD7ED5}" dt="2023-06-13T03:47:40.728" v="11261"/>
        <pc:sldMkLst>
          <pc:docMk/>
          <pc:sldMk cId="3504293920" sldId="257"/>
        </pc:sldMkLst>
        <pc:spChg chg="mod">
          <ac:chgData name="Kathleen Roberta Hill" userId="e8016274-9dcc-4a01-a124-e169ae812464" providerId="ADAL" clId="{A8A72B1A-DE6F-8548-A52D-211A2ECD7ED5}" dt="2023-05-31T01:28:13.279" v="9277" actId="20577"/>
          <ac:spMkLst>
            <pc:docMk/>
            <pc:sldMk cId="3504293920" sldId="257"/>
            <ac:spMk id="2" creationId="{8EBBD9A1-E260-F23C-941C-D009D38DBE7B}"/>
          </ac:spMkLst>
        </pc:spChg>
        <pc:spChg chg="del">
          <ac:chgData name="Kathleen Roberta Hill" userId="e8016274-9dcc-4a01-a124-e169ae812464" providerId="ADAL" clId="{A8A72B1A-DE6F-8548-A52D-211A2ECD7ED5}" dt="2023-05-22T03:26:24.810" v="737" actId="478"/>
          <ac:spMkLst>
            <pc:docMk/>
            <pc:sldMk cId="3504293920" sldId="257"/>
            <ac:spMk id="3" creationId="{ED9B0382-82BD-CA83-5751-A1E55AC87B6D}"/>
          </ac:spMkLst>
        </pc:spChg>
        <pc:spChg chg="add del mod">
          <ac:chgData name="Kathleen Roberta Hill" userId="e8016274-9dcc-4a01-a124-e169ae812464" providerId="ADAL" clId="{A8A72B1A-DE6F-8548-A52D-211A2ECD7ED5}" dt="2023-05-22T03:45:11.619" v="813" actId="21"/>
          <ac:spMkLst>
            <pc:docMk/>
            <pc:sldMk cId="3504293920" sldId="257"/>
            <ac:spMk id="7" creationId="{CABBFDFD-02C2-A9CE-7BA5-7E8E0F6F46C2}"/>
          </ac:spMkLst>
        </pc:spChg>
        <pc:spChg chg="add del mod">
          <ac:chgData name="Kathleen Roberta Hill" userId="e8016274-9dcc-4a01-a124-e169ae812464" providerId="ADAL" clId="{A8A72B1A-DE6F-8548-A52D-211A2ECD7ED5}" dt="2023-05-22T03:45:11.619" v="813" actId="21"/>
          <ac:spMkLst>
            <pc:docMk/>
            <pc:sldMk cId="3504293920" sldId="257"/>
            <ac:spMk id="9" creationId="{0E28A11F-15CF-B439-D596-BDD10BB9ADF3}"/>
          </ac:spMkLst>
        </pc:spChg>
        <pc:spChg chg="add del mod">
          <ac:chgData name="Kathleen Roberta Hill" userId="e8016274-9dcc-4a01-a124-e169ae812464" providerId="ADAL" clId="{A8A72B1A-DE6F-8548-A52D-211A2ECD7ED5}" dt="2023-05-22T03:45:11.619" v="813" actId="21"/>
          <ac:spMkLst>
            <pc:docMk/>
            <pc:sldMk cId="3504293920" sldId="257"/>
            <ac:spMk id="19" creationId="{FACDCE63-F526-B6C0-A67B-DED16C7F7BC1}"/>
          </ac:spMkLst>
        </pc:spChg>
        <pc:spChg chg="add mod">
          <ac:chgData name="Kathleen Roberta Hill" userId="e8016274-9dcc-4a01-a124-e169ae812464" providerId="ADAL" clId="{A8A72B1A-DE6F-8548-A52D-211A2ECD7ED5}" dt="2023-06-10T13:44:49.109" v="10959" actId="14100"/>
          <ac:spMkLst>
            <pc:docMk/>
            <pc:sldMk cId="3504293920" sldId="257"/>
            <ac:spMk id="21" creationId="{13C1101B-7691-78BF-A7FD-A2F5AA6C8EF7}"/>
          </ac:spMkLst>
        </pc:spChg>
        <pc:spChg chg="add mod">
          <ac:chgData name="Kathleen Roberta Hill" userId="e8016274-9dcc-4a01-a124-e169ae812464" providerId="ADAL" clId="{A8A72B1A-DE6F-8548-A52D-211A2ECD7ED5}" dt="2023-05-30T02:25:09.875" v="8295" actId="14100"/>
          <ac:spMkLst>
            <pc:docMk/>
            <pc:sldMk cId="3504293920" sldId="257"/>
            <ac:spMk id="22" creationId="{E809B9CF-D63E-3221-8044-455DE357751B}"/>
          </ac:spMkLst>
        </pc:spChg>
        <pc:spChg chg="add mod">
          <ac:chgData name="Kathleen Roberta Hill" userId="e8016274-9dcc-4a01-a124-e169ae812464" providerId="ADAL" clId="{A8A72B1A-DE6F-8548-A52D-211A2ECD7ED5}" dt="2023-05-30T02:25:25.334" v="8325" actId="1037"/>
          <ac:spMkLst>
            <pc:docMk/>
            <pc:sldMk cId="3504293920" sldId="257"/>
            <ac:spMk id="23" creationId="{98D74A54-CFE0-48F5-025C-93D0C85F323E}"/>
          </ac:spMkLst>
        </pc:spChg>
        <pc:spChg chg="add del mod">
          <ac:chgData name="Kathleen Roberta Hill" userId="e8016274-9dcc-4a01-a124-e169ae812464" providerId="ADAL" clId="{A8A72B1A-DE6F-8548-A52D-211A2ECD7ED5}" dt="2023-05-30T02:27:56.654" v="8327" actId="478"/>
          <ac:spMkLst>
            <pc:docMk/>
            <pc:sldMk cId="3504293920" sldId="257"/>
            <ac:spMk id="24" creationId="{52FBF190-3F81-5716-E592-3222D3823948}"/>
          </ac:spMkLst>
        </pc:spChg>
        <pc:spChg chg="add del mod">
          <ac:chgData name="Kathleen Roberta Hill" userId="e8016274-9dcc-4a01-a124-e169ae812464" providerId="ADAL" clId="{A8A72B1A-DE6F-8548-A52D-211A2ECD7ED5}" dt="2023-05-30T02:27:56.654" v="8327" actId="478"/>
          <ac:spMkLst>
            <pc:docMk/>
            <pc:sldMk cId="3504293920" sldId="257"/>
            <ac:spMk id="25" creationId="{6FE3BA9E-3662-BE05-A428-21E09D6A45D0}"/>
          </ac:spMkLst>
        </pc:spChg>
        <pc:spChg chg="add del mod">
          <ac:chgData name="Kathleen Roberta Hill" userId="e8016274-9dcc-4a01-a124-e169ae812464" providerId="ADAL" clId="{A8A72B1A-DE6F-8548-A52D-211A2ECD7ED5}" dt="2023-05-30T02:27:56.654" v="8327" actId="478"/>
          <ac:spMkLst>
            <pc:docMk/>
            <pc:sldMk cId="3504293920" sldId="257"/>
            <ac:spMk id="26" creationId="{6C0843C3-B704-14A2-D49C-F3BEE1ECF1FD}"/>
          </ac:spMkLst>
        </pc:spChg>
        <pc:spChg chg="add mod">
          <ac:chgData name="Kathleen Roberta Hill" userId="e8016274-9dcc-4a01-a124-e169ae812464" providerId="ADAL" clId="{A8A72B1A-DE6F-8548-A52D-211A2ECD7ED5}" dt="2023-05-30T02:41:17.822" v="8573" actId="14100"/>
          <ac:spMkLst>
            <pc:docMk/>
            <pc:sldMk cId="3504293920" sldId="257"/>
            <ac:spMk id="29" creationId="{8CEA584B-A697-A3D7-6806-EDFE7C791CCC}"/>
          </ac:spMkLst>
        </pc:spChg>
        <pc:spChg chg="add mod">
          <ac:chgData name="Kathleen Roberta Hill" userId="e8016274-9dcc-4a01-a124-e169ae812464" providerId="ADAL" clId="{A8A72B1A-DE6F-8548-A52D-211A2ECD7ED5}" dt="2023-06-02T00:35:40.866" v="9987" actId="20577"/>
          <ac:spMkLst>
            <pc:docMk/>
            <pc:sldMk cId="3504293920" sldId="257"/>
            <ac:spMk id="30" creationId="{5E441A39-DEAA-6C4C-B8F1-F273DF06DDA1}"/>
          </ac:spMkLst>
        </pc:spChg>
        <pc:spChg chg="add del mod">
          <ac:chgData name="Kathleen Roberta Hill" userId="e8016274-9dcc-4a01-a124-e169ae812464" providerId="ADAL" clId="{A8A72B1A-DE6F-8548-A52D-211A2ECD7ED5}" dt="2023-05-30T02:33:57.487" v="8395" actId="478"/>
          <ac:spMkLst>
            <pc:docMk/>
            <pc:sldMk cId="3504293920" sldId="257"/>
            <ac:spMk id="32" creationId="{55BF94CD-C302-AF93-9046-24C99908EEC9}"/>
          </ac:spMkLst>
        </pc:spChg>
        <pc:spChg chg="add del mod">
          <ac:chgData name="Kathleen Roberta Hill" userId="e8016274-9dcc-4a01-a124-e169ae812464" providerId="ADAL" clId="{A8A72B1A-DE6F-8548-A52D-211A2ECD7ED5}" dt="2023-05-30T02:41:45.737" v="8577"/>
          <ac:spMkLst>
            <pc:docMk/>
            <pc:sldMk cId="3504293920" sldId="257"/>
            <ac:spMk id="35" creationId="{6B7420C8-5ACA-3A3E-EECB-E35207EA1886}"/>
          </ac:spMkLst>
        </pc:spChg>
        <pc:spChg chg="add mod">
          <ac:chgData name="Kathleen Roberta Hill" userId="e8016274-9dcc-4a01-a124-e169ae812464" providerId="ADAL" clId="{A8A72B1A-DE6F-8548-A52D-211A2ECD7ED5}" dt="2023-05-30T02:42:51.880" v="8603" actId="164"/>
          <ac:spMkLst>
            <pc:docMk/>
            <pc:sldMk cId="3504293920" sldId="257"/>
            <ac:spMk id="36" creationId="{E0DC2486-9422-BE3F-D546-8D62DB241FB7}"/>
          </ac:spMkLst>
        </pc:spChg>
        <pc:spChg chg="add mod">
          <ac:chgData name="Kathleen Roberta Hill" userId="e8016274-9dcc-4a01-a124-e169ae812464" providerId="ADAL" clId="{A8A72B1A-DE6F-8548-A52D-211A2ECD7ED5}" dt="2023-06-02T00:31:04.617" v="9809" actId="1076"/>
          <ac:spMkLst>
            <pc:docMk/>
            <pc:sldMk cId="3504293920" sldId="257"/>
            <ac:spMk id="40" creationId="{656F77C3-3C2F-AAC1-1618-9A080A3C6637}"/>
          </ac:spMkLst>
        </pc:spChg>
        <pc:spChg chg="add mod">
          <ac:chgData name="Kathleen Roberta Hill" userId="e8016274-9dcc-4a01-a124-e169ae812464" providerId="ADAL" clId="{A8A72B1A-DE6F-8548-A52D-211A2ECD7ED5}" dt="2023-06-02T00:35:47.865" v="9988" actId="20577"/>
          <ac:spMkLst>
            <pc:docMk/>
            <pc:sldMk cId="3504293920" sldId="257"/>
            <ac:spMk id="42" creationId="{6A212693-B562-E436-1AFD-4102932E6FDA}"/>
          </ac:spMkLst>
        </pc:spChg>
        <pc:spChg chg="add del mod">
          <ac:chgData name="Kathleen Roberta Hill" userId="e8016274-9dcc-4a01-a124-e169ae812464" providerId="ADAL" clId="{A8A72B1A-DE6F-8548-A52D-211A2ECD7ED5}" dt="2023-06-02T00:30:42.426" v="9807" actId="478"/>
          <ac:spMkLst>
            <pc:docMk/>
            <pc:sldMk cId="3504293920" sldId="257"/>
            <ac:spMk id="43" creationId="{E4DD2756-6DC3-B9F1-2CD4-B280B32222BA}"/>
          </ac:spMkLst>
        </pc:spChg>
        <pc:grpChg chg="add mod">
          <ac:chgData name="Kathleen Roberta Hill" userId="e8016274-9dcc-4a01-a124-e169ae812464" providerId="ADAL" clId="{A8A72B1A-DE6F-8548-A52D-211A2ECD7ED5}" dt="2023-05-30T02:53:42.086" v="8683" actId="1076"/>
          <ac:grpSpMkLst>
            <pc:docMk/>
            <pc:sldMk cId="3504293920" sldId="257"/>
            <ac:grpSpMk id="37" creationId="{49D6C960-6E8A-183C-1170-1E78B240EF09}"/>
          </ac:grpSpMkLst>
        </pc:grpChg>
        <pc:grpChg chg="add mod">
          <ac:chgData name="Kathleen Roberta Hill" userId="e8016274-9dcc-4a01-a124-e169ae812464" providerId="ADAL" clId="{A8A72B1A-DE6F-8548-A52D-211A2ECD7ED5}" dt="2023-05-30T02:53:29.211" v="8680" actId="1076"/>
          <ac:grpSpMkLst>
            <pc:docMk/>
            <pc:sldMk cId="3504293920" sldId="257"/>
            <ac:grpSpMk id="41" creationId="{CDEDF029-57B6-EA4D-F2B4-A5B42F09F9DF}"/>
          </ac:grpSpMkLst>
        </pc:grpChg>
        <pc:picChg chg="add del mod">
          <ac:chgData name="Kathleen Roberta Hill" userId="e8016274-9dcc-4a01-a124-e169ae812464" providerId="ADAL" clId="{A8A72B1A-DE6F-8548-A52D-211A2ECD7ED5}" dt="2023-06-06T03:00:34.809" v="10012" actId="478"/>
          <ac:picMkLst>
            <pc:docMk/>
            <pc:sldMk cId="3504293920" sldId="257"/>
            <ac:picMk id="3" creationId="{D505EE86-43F2-79E8-EE4B-F5841D10D935}"/>
          </ac:picMkLst>
        </pc:picChg>
        <pc:picChg chg="add del mod">
          <ac:chgData name="Kathleen Roberta Hill" userId="e8016274-9dcc-4a01-a124-e169ae812464" providerId="ADAL" clId="{A8A72B1A-DE6F-8548-A52D-211A2ECD7ED5}" dt="2023-05-22T03:40:37.057" v="786" actId="478"/>
          <ac:picMkLst>
            <pc:docMk/>
            <pc:sldMk cId="3504293920" sldId="257"/>
            <ac:picMk id="4" creationId="{3DDC487F-09FB-E554-5441-BEB24569AED4}"/>
          </ac:picMkLst>
        </pc:picChg>
        <pc:picChg chg="del">
          <ac:chgData name="Kathleen Roberta Hill" userId="e8016274-9dcc-4a01-a124-e169ae812464" providerId="ADAL" clId="{A8A72B1A-DE6F-8548-A52D-211A2ECD7ED5}" dt="2023-06-06T03:03:30.385" v="10041" actId="478"/>
          <ac:picMkLst>
            <pc:docMk/>
            <pc:sldMk cId="3504293920" sldId="257"/>
            <ac:picMk id="4" creationId="{4C972EF9-6E26-AC4E-1AE6-B899AA4DEC08}"/>
          </ac:picMkLst>
        </pc:picChg>
        <pc:picChg chg="add mod">
          <ac:chgData name="Kathleen Roberta Hill" userId="e8016274-9dcc-4a01-a124-e169ae812464" providerId="ADAL" clId="{A8A72B1A-DE6F-8548-A52D-211A2ECD7ED5}" dt="2023-06-06T03:03:35.957" v="10042" actId="1076"/>
          <ac:picMkLst>
            <pc:docMk/>
            <pc:sldMk cId="3504293920" sldId="257"/>
            <ac:picMk id="6" creationId="{07E1B40F-EB65-35D9-A299-D49B69405842}"/>
          </ac:picMkLst>
        </pc:picChg>
        <pc:picChg chg="add del mod">
          <ac:chgData name="Kathleen Roberta Hill" userId="e8016274-9dcc-4a01-a124-e169ae812464" providerId="ADAL" clId="{A8A72B1A-DE6F-8548-A52D-211A2ECD7ED5}" dt="2023-05-22T03:39:47.426" v="783" actId="478"/>
          <ac:picMkLst>
            <pc:docMk/>
            <pc:sldMk cId="3504293920" sldId="257"/>
            <ac:picMk id="6" creationId="{0AA6092F-79C3-BA57-35A6-8AD1E951B7FA}"/>
          </ac:picMkLst>
        </pc:picChg>
        <pc:picChg chg="add del mod">
          <ac:chgData name="Kathleen Roberta Hill" userId="e8016274-9dcc-4a01-a124-e169ae812464" providerId="ADAL" clId="{A8A72B1A-DE6F-8548-A52D-211A2ECD7ED5}" dt="2023-05-22T03:45:11.619" v="813" actId="21"/>
          <ac:picMkLst>
            <pc:docMk/>
            <pc:sldMk cId="3504293920" sldId="257"/>
            <ac:picMk id="13" creationId="{B69957CB-64F8-BA73-85BB-98CA445FCFE3}"/>
          </ac:picMkLst>
        </pc:picChg>
        <pc:picChg chg="add del mod">
          <ac:chgData name="Kathleen Roberta Hill" userId="e8016274-9dcc-4a01-a124-e169ae812464" providerId="ADAL" clId="{A8A72B1A-DE6F-8548-A52D-211A2ECD7ED5}" dt="2023-05-22T03:45:11.619" v="813" actId="21"/>
          <ac:picMkLst>
            <pc:docMk/>
            <pc:sldMk cId="3504293920" sldId="257"/>
            <ac:picMk id="17" creationId="{B79DA458-7236-8152-97E2-704D81861A8B}"/>
          </ac:picMkLst>
        </pc:picChg>
        <pc:picChg chg="add mod modCrop">
          <ac:chgData name="Kathleen Roberta Hill" userId="e8016274-9dcc-4a01-a124-e169ae812464" providerId="ADAL" clId="{A8A72B1A-DE6F-8548-A52D-211A2ECD7ED5}" dt="2023-06-02T00:33:37.266" v="9974" actId="166"/>
          <ac:picMkLst>
            <pc:docMk/>
            <pc:sldMk cId="3504293920" sldId="257"/>
            <ac:picMk id="28" creationId="{4CC18E31-42C3-3467-BA81-52DE1726736A}"/>
          </ac:picMkLst>
        </pc:picChg>
        <pc:picChg chg="add mod">
          <ac:chgData name="Kathleen Roberta Hill" userId="e8016274-9dcc-4a01-a124-e169ae812464" providerId="ADAL" clId="{A8A72B1A-DE6F-8548-A52D-211A2ECD7ED5}" dt="2023-05-30T02:42:51.880" v="8603" actId="164"/>
          <ac:picMkLst>
            <pc:docMk/>
            <pc:sldMk cId="3504293920" sldId="257"/>
            <ac:picMk id="34" creationId="{90035601-35E4-978A-E50F-CA57209489FD}"/>
          </ac:picMkLst>
        </pc:picChg>
        <pc:picChg chg="add mod">
          <ac:chgData name="Kathleen Roberta Hill" userId="e8016274-9dcc-4a01-a124-e169ae812464" providerId="ADAL" clId="{A8A72B1A-DE6F-8548-A52D-211A2ECD7ED5}" dt="2023-05-30T02:45:16.797" v="8657" actId="164"/>
          <ac:picMkLst>
            <pc:docMk/>
            <pc:sldMk cId="3504293920" sldId="257"/>
            <ac:picMk id="39" creationId="{837E24BC-E8EE-8588-7946-9FC6ABCC5896}"/>
          </ac:picMkLst>
        </pc:picChg>
        <pc:extLst>
          <p:ext xmlns:p="http://schemas.openxmlformats.org/presentationml/2006/main" uri="{D6D511B9-2390-475A-947B-AFAB55BFBCF1}">
            <pc226:cmChg xmlns:pc226="http://schemas.microsoft.com/office/powerpoint/2022/06/main/command" chg="mod">
              <pc226:chgData name="Kathleen Roberta Hill" userId="e8016274-9dcc-4a01-a124-e169ae812464" providerId="ADAL" clId="{A8A72B1A-DE6F-8548-A52D-211A2ECD7ED5}" dt="2023-06-13T03:47:40.728" v="11261"/>
              <pc2:cmMkLst xmlns:pc2="http://schemas.microsoft.com/office/powerpoint/2019/9/main/command">
                <pc:docMk/>
                <pc:sldMk cId="3504293920" sldId="257"/>
                <pc2:cmMk id="{ADF4C89F-9B40-46A1-AE78-A35A5D63B562}"/>
              </pc2:cmMkLst>
              <pc226:cmRplyChg chg="add">
                <pc226:chgData name="Kathleen Roberta Hill" userId="e8016274-9dcc-4a01-a124-e169ae812464" providerId="ADAL" clId="{A8A72B1A-DE6F-8548-A52D-211A2ECD7ED5}" dt="2023-05-31T01:27:15.117" v="9156"/>
                <pc2:cmRplyMkLst xmlns:pc2="http://schemas.microsoft.com/office/powerpoint/2019/9/main/command">
                  <pc:docMk/>
                  <pc:sldMk cId="3504293920" sldId="257"/>
                  <pc2:cmMk id="{ADF4C89F-9B40-46A1-AE78-A35A5D63B562}"/>
                  <pc2:cmRplyMk id="{E2D72A02-AA6A-824C-88B9-E06BD7471678}"/>
                </pc2:cmRplyMkLst>
              </pc226:cmRplyChg>
            </pc226:cmChg>
          </p:ext>
        </pc:extLst>
      </pc:sldChg>
      <pc:sldChg chg="addSp delSp modSp del mod addCm">
        <pc:chgData name="Kathleen Roberta Hill" userId="e8016274-9dcc-4a01-a124-e169ae812464" providerId="ADAL" clId="{A8A72B1A-DE6F-8548-A52D-211A2ECD7ED5}" dt="2023-05-25T01:36:13.949" v="5537" actId="2696"/>
        <pc:sldMkLst>
          <pc:docMk/>
          <pc:sldMk cId="2261666904" sldId="258"/>
        </pc:sldMkLst>
        <pc:spChg chg="del">
          <ac:chgData name="Kathleen Roberta Hill" userId="e8016274-9dcc-4a01-a124-e169ae812464" providerId="ADAL" clId="{A8A72B1A-DE6F-8548-A52D-211A2ECD7ED5}" dt="2023-05-23T06:26:12.468" v="4632" actId="478"/>
          <ac:spMkLst>
            <pc:docMk/>
            <pc:sldMk cId="2261666904" sldId="258"/>
            <ac:spMk id="2" creationId="{84297CB5-8BA1-7CFE-023F-2FAAC5E747AC}"/>
          </ac:spMkLst>
        </pc:spChg>
        <pc:spChg chg="mod">
          <ac:chgData name="Kathleen Roberta Hill" userId="e8016274-9dcc-4a01-a124-e169ae812464" providerId="ADAL" clId="{A8A72B1A-DE6F-8548-A52D-211A2ECD7ED5}" dt="2023-05-23T06:45:57.300" v="5069" actId="1076"/>
          <ac:spMkLst>
            <pc:docMk/>
            <pc:sldMk cId="2261666904" sldId="258"/>
            <ac:spMk id="5" creationId="{154509BE-A3AF-75F4-9F53-634EF26BBA83}"/>
          </ac:spMkLst>
        </pc:spChg>
        <pc:spChg chg="mod">
          <ac:chgData name="Kathleen Roberta Hill" userId="e8016274-9dcc-4a01-a124-e169ae812464" providerId="ADAL" clId="{A8A72B1A-DE6F-8548-A52D-211A2ECD7ED5}" dt="2023-05-23T06:50:27.080" v="5145" actId="1076"/>
          <ac:spMkLst>
            <pc:docMk/>
            <pc:sldMk cId="2261666904" sldId="258"/>
            <ac:spMk id="6" creationId="{BC4CFBE7-7F6B-DD23-4F9D-7F1411014C92}"/>
          </ac:spMkLst>
        </pc:spChg>
        <pc:spChg chg="add del mod">
          <ac:chgData name="Kathleen Roberta Hill" userId="e8016274-9dcc-4a01-a124-e169ae812464" providerId="ADAL" clId="{A8A72B1A-DE6F-8548-A52D-211A2ECD7ED5}" dt="2023-05-23T06:26:16.091" v="4633" actId="478"/>
          <ac:spMkLst>
            <pc:docMk/>
            <pc:sldMk cId="2261666904" sldId="258"/>
            <ac:spMk id="8" creationId="{0C6F19BE-F1AC-12FA-7C92-DB07B0260FE6}"/>
          </ac:spMkLst>
        </pc:spChg>
        <pc:spChg chg="add mod">
          <ac:chgData name="Kathleen Roberta Hill" userId="e8016274-9dcc-4a01-a124-e169ae812464" providerId="ADAL" clId="{A8A72B1A-DE6F-8548-A52D-211A2ECD7ED5}" dt="2023-05-23T06:26:16.904" v="4634"/>
          <ac:spMkLst>
            <pc:docMk/>
            <pc:sldMk cId="2261666904" sldId="258"/>
            <ac:spMk id="10" creationId="{3B35252D-1011-2D0F-A6C1-6F4A26D46465}"/>
          </ac:spMkLst>
        </pc:spChg>
        <pc:spChg chg="add mod">
          <ac:chgData name="Kathleen Roberta Hill" userId="e8016274-9dcc-4a01-a124-e169ae812464" providerId="ADAL" clId="{A8A72B1A-DE6F-8548-A52D-211A2ECD7ED5}" dt="2023-05-23T06:26:16.904" v="4634"/>
          <ac:spMkLst>
            <pc:docMk/>
            <pc:sldMk cId="2261666904" sldId="258"/>
            <ac:spMk id="11" creationId="{A70C04AC-1262-5DB7-2721-944011D0A732}"/>
          </ac:spMkLst>
        </pc:spChg>
        <pc:spChg chg="add mod">
          <ac:chgData name="Kathleen Roberta Hill" userId="e8016274-9dcc-4a01-a124-e169ae812464" providerId="ADAL" clId="{A8A72B1A-DE6F-8548-A52D-211A2ECD7ED5}" dt="2023-05-23T06:26:16.904" v="4634"/>
          <ac:spMkLst>
            <pc:docMk/>
            <pc:sldMk cId="2261666904" sldId="258"/>
            <ac:spMk id="12" creationId="{01FC916F-BC18-A2E2-DD06-C74B7B4017E1}"/>
          </ac:spMkLst>
        </pc:spChg>
        <pc:spChg chg="add mod">
          <ac:chgData name="Kathleen Roberta Hill" userId="e8016274-9dcc-4a01-a124-e169ae812464" providerId="ADAL" clId="{A8A72B1A-DE6F-8548-A52D-211A2ECD7ED5}" dt="2023-05-23T06:28:55.868" v="4673" actId="403"/>
          <ac:spMkLst>
            <pc:docMk/>
            <pc:sldMk cId="2261666904" sldId="258"/>
            <ac:spMk id="13" creationId="{BF74324A-921E-8503-3A97-5606374B0E74}"/>
          </ac:spMkLst>
        </pc:spChg>
        <pc:spChg chg="add del mod">
          <ac:chgData name="Kathleen Roberta Hill" userId="e8016274-9dcc-4a01-a124-e169ae812464" providerId="ADAL" clId="{A8A72B1A-DE6F-8548-A52D-211A2ECD7ED5}" dt="2023-05-23T06:37:12.386" v="4884" actId="478"/>
          <ac:spMkLst>
            <pc:docMk/>
            <pc:sldMk cId="2261666904" sldId="258"/>
            <ac:spMk id="17" creationId="{9E0618E3-0EA1-7A91-B18C-98236D8B1998}"/>
          </ac:spMkLst>
        </pc:spChg>
        <pc:spChg chg="add del mod">
          <ac:chgData name="Kathleen Roberta Hill" userId="e8016274-9dcc-4a01-a124-e169ae812464" providerId="ADAL" clId="{A8A72B1A-DE6F-8548-A52D-211A2ECD7ED5}" dt="2023-05-23T06:43:57.634" v="4993" actId="478"/>
          <ac:spMkLst>
            <pc:docMk/>
            <pc:sldMk cId="2261666904" sldId="258"/>
            <ac:spMk id="18" creationId="{108FD414-0E0B-B91B-475B-0F6C7C353245}"/>
          </ac:spMkLst>
        </pc:spChg>
        <pc:spChg chg="add mod">
          <ac:chgData name="Kathleen Roberta Hill" userId="e8016274-9dcc-4a01-a124-e169ae812464" providerId="ADAL" clId="{A8A72B1A-DE6F-8548-A52D-211A2ECD7ED5}" dt="2023-05-23T06:46:08.119" v="5070" actId="1076"/>
          <ac:spMkLst>
            <pc:docMk/>
            <pc:sldMk cId="2261666904" sldId="258"/>
            <ac:spMk id="19" creationId="{AA8611C0-E305-AFD4-793E-3D5DF52F3E0C}"/>
          </ac:spMkLst>
        </pc:spChg>
        <pc:spChg chg="add mod">
          <ac:chgData name="Kathleen Roberta Hill" userId="e8016274-9dcc-4a01-a124-e169ae812464" providerId="ADAL" clId="{A8A72B1A-DE6F-8548-A52D-211A2ECD7ED5}" dt="2023-05-23T06:47:21.597" v="5104" actId="1037"/>
          <ac:spMkLst>
            <pc:docMk/>
            <pc:sldMk cId="2261666904" sldId="258"/>
            <ac:spMk id="20" creationId="{7D84D1F5-C2DF-B4EE-87E9-839D00F15609}"/>
          </ac:spMkLst>
        </pc:spChg>
        <pc:spChg chg="add mod">
          <ac:chgData name="Kathleen Roberta Hill" userId="e8016274-9dcc-4a01-a124-e169ae812464" providerId="ADAL" clId="{A8A72B1A-DE6F-8548-A52D-211A2ECD7ED5}" dt="2023-05-23T06:47:34.992" v="5106" actId="1076"/>
          <ac:spMkLst>
            <pc:docMk/>
            <pc:sldMk cId="2261666904" sldId="258"/>
            <ac:spMk id="21" creationId="{0EA6D5CA-ECEA-3933-B785-658EF94188AA}"/>
          </ac:spMkLst>
        </pc:spChg>
        <pc:spChg chg="add mod">
          <ac:chgData name="Kathleen Roberta Hill" userId="e8016274-9dcc-4a01-a124-e169ae812464" providerId="ADAL" clId="{A8A72B1A-DE6F-8548-A52D-211A2ECD7ED5}" dt="2023-05-23T06:47:42.999" v="5108" actId="1076"/>
          <ac:spMkLst>
            <pc:docMk/>
            <pc:sldMk cId="2261666904" sldId="258"/>
            <ac:spMk id="22" creationId="{661FA5FD-01B2-142A-CE77-5F638542739A}"/>
          </ac:spMkLst>
        </pc:spChg>
        <pc:spChg chg="add mod">
          <ac:chgData name="Kathleen Roberta Hill" userId="e8016274-9dcc-4a01-a124-e169ae812464" providerId="ADAL" clId="{A8A72B1A-DE6F-8548-A52D-211A2ECD7ED5}" dt="2023-05-23T06:41:18.110" v="4953"/>
          <ac:spMkLst>
            <pc:docMk/>
            <pc:sldMk cId="2261666904" sldId="258"/>
            <ac:spMk id="24" creationId="{5889EC2D-2E4E-A774-7597-1FF059C4EB24}"/>
          </ac:spMkLst>
        </pc:spChg>
        <pc:spChg chg="add mod">
          <ac:chgData name="Kathleen Roberta Hill" userId="e8016274-9dcc-4a01-a124-e169ae812464" providerId="ADAL" clId="{A8A72B1A-DE6F-8548-A52D-211A2ECD7ED5}" dt="2023-05-23T06:46:12.664" v="5071" actId="1076"/>
          <ac:spMkLst>
            <pc:docMk/>
            <pc:sldMk cId="2261666904" sldId="258"/>
            <ac:spMk id="25" creationId="{97A8AC96-DECF-C2FA-E309-3D0611026FDA}"/>
          </ac:spMkLst>
        </pc:spChg>
        <pc:spChg chg="add mod">
          <ac:chgData name="Kathleen Roberta Hill" userId="e8016274-9dcc-4a01-a124-e169ae812464" providerId="ADAL" clId="{A8A72B1A-DE6F-8548-A52D-211A2ECD7ED5}" dt="2023-05-23T06:41:33.064" v="4957"/>
          <ac:spMkLst>
            <pc:docMk/>
            <pc:sldMk cId="2261666904" sldId="258"/>
            <ac:spMk id="27" creationId="{E5C345FD-BEA0-7F25-1727-0A7903E1DDB8}"/>
          </ac:spMkLst>
        </pc:spChg>
        <pc:spChg chg="add mod">
          <ac:chgData name="Kathleen Roberta Hill" userId="e8016274-9dcc-4a01-a124-e169ae812464" providerId="ADAL" clId="{A8A72B1A-DE6F-8548-A52D-211A2ECD7ED5}" dt="2023-05-23T06:47:31.080" v="5105" actId="1076"/>
          <ac:spMkLst>
            <pc:docMk/>
            <pc:sldMk cId="2261666904" sldId="258"/>
            <ac:spMk id="28" creationId="{25D515DA-8BF8-8562-467D-5E7B58F90ECD}"/>
          </ac:spMkLst>
        </pc:spChg>
        <pc:spChg chg="add mod">
          <ac:chgData name="Kathleen Roberta Hill" userId="e8016274-9dcc-4a01-a124-e169ae812464" providerId="ADAL" clId="{A8A72B1A-DE6F-8548-A52D-211A2ECD7ED5}" dt="2023-05-23T06:41:53.187" v="4961"/>
          <ac:spMkLst>
            <pc:docMk/>
            <pc:sldMk cId="2261666904" sldId="258"/>
            <ac:spMk id="30" creationId="{73C0FB76-DDAA-7170-B77A-337CE03A408B}"/>
          </ac:spMkLst>
        </pc:spChg>
        <pc:spChg chg="add mod">
          <ac:chgData name="Kathleen Roberta Hill" userId="e8016274-9dcc-4a01-a124-e169ae812464" providerId="ADAL" clId="{A8A72B1A-DE6F-8548-A52D-211A2ECD7ED5}" dt="2023-05-23T06:47:54.295" v="5110" actId="1076"/>
          <ac:spMkLst>
            <pc:docMk/>
            <pc:sldMk cId="2261666904" sldId="258"/>
            <ac:spMk id="31" creationId="{2C018766-968B-2564-9CF7-AD4FBC45AF2B}"/>
          </ac:spMkLst>
        </pc:spChg>
        <pc:spChg chg="add mod">
          <ac:chgData name="Kathleen Roberta Hill" userId="e8016274-9dcc-4a01-a124-e169ae812464" providerId="ADAL" clId="{A8A72B1A-DE6F-8548-A52D-211A2ECD7ED5}" dt="2023-05-23T06:47:46.128" v="5109" actId="1076"/>
          <ac:spMkLst>
            <pc:docMk/>
            <pc:sldMk cId="2261666904" sldId="258"/>
            <ac:spMk id="32" creationId="{3B8C50DF-1A1B-21D5-3C46-E2814E98689F}"/>
          </ac:spMkLst>
        </pc:spChg>
        <pc:spChg chg="add mod">
          <ac:chgData name="Kathleen Roberta Hill" userId="e8016274-9dcc-4a01-a124-e169ae812464" providerId="ADAL" clId="{A8A72B1A-DE6F-8548-A52D-211A2ECD7ED5}" dt="2023-05-23T06:50:27.080" v="5145" actId="1076"/>
          <ac:spMkLst>
            <pc:docMk/>
            <pc:sldMk cId="2261666904" sldId="258"/>
            <ac:spMk id="33" creationId="{19081AEC-2835-E0C3-FFEC-2299D2A82B3E}"/>
          </ac:spMkLst>
        </pc:spChg>
        <pc:grpChg chg="add mod">
          <ac:chgData name="Kathleen Roberta Hill" userId="e8016274-9dcc-4a01-a124-e169ae812464" providerId="ADAL" clId="{A8A72B1A-DE6F-8548-A52D-211A2ECD7ED5}" dt="2023-05-23T06:45:33.842" v="5067" actId="1038"/>
          <ac:grpSpMkLst>
            <pc:docMk/>
            <pc:sldMk cId="2261666904" sldId="258"/>
            <ac:grpSpMk id="23" creationId="{DCDC3BCD-1635-86C1-0692-FB3E3D8974B0}"/>
          </ac:grpSpMkLst>
        </pc:grpChg>
        <pc:grpChg chg="add mod">
          <ac:chgData name="Kathleen Roberta Hill" userId="e8016274-9dcc-4a01-a124-e169ae812464" providerId="ADAL" clId="{A8A72B1A-DE6F-8548-A52D-211A2ECD7ED5}" dt="2023-05-23T06:45:33.842" v="5067" actId="1038"/>
          <ac:grpSpMkLst>
            <pc:docMk/>
            <pc:sldMk cId="2261666904" sldId="258"/>
            <ac:grpSpMk id="26" creationId="{78D37FAF-6AB5-547A-81A3-305D6C348CAB}"/>
          </ac:grpSpMkLst>
        </pc:grpChg>
        <pc:grpChg chg="add mod">
          <ac:chgData name="Kathleen Roberta Hill" userId="e8016274-9dcc-4a01-a124-e169ae812464" providerId="ADAL" clId="{A8A72B1A-DE6F-8548-A52D-211A2ECD7ED5}" dt="2023-05-23T06:45:33.842" v="5067" actId="1038"/>
          <ac:grpSpMkLst>
            <pc:docMk/>
            <pc:sldMk cId="2261666904" sldId="258"/>
            <ac:grpSpMk id="29" creationId="{CC291D3A-A049-5E90-3FFA-83C534DAA7B9}"/>
          </ac:grpSpMkLst>
        </pc:grpChg>
        <pc:graphicFrameChg chg="del modGraphic">
          <ac:chgData name="Kathleen Roberta Hill" userId="e8016274-9dcc-4a01-a124-e169ae812464" providerId="ADAL" clId="{A8A72B1A-DE6F-8548-A52D-211A2ECD7ED5}" dt="2023-05-23T06:33:43.614" v="4755" actId="478"/>
          <ac:graphicFrameMkLst>
            <pc:docMk/>
            <pc:sldMk cId="2261666904" sldId="258"/>
            <ac:graphicFrameMk id="9" creationId="{CC475DAD-C6A7-D01C-6B47-6D63F6EDA421}"/>
          </ac:graphicFrameMkLst>
        </pc:graphicFrameChg>
        <pc:graphicFrameChg chg="add del mod modGraphic">
          <ac:chgData name="Kathleen Roberta Hill" userId="e8016274-9dcc-4a01-a124-e169ae812464" providerId="ADAL" clId="{A8A72B1A-DE6F-8548-A52D-211A2ECD7ED5}" dt="2023-05-23T06:43:56.002" v="4992" actId="478"/>
          <ac:graphicFrameMkLst>
            <pc:docMk/>
            <pc:sldMk cId="2261666904" sldId="258"/>
            <ac:graphicFrameMk id="16" creationId="{AA44ACCF-537B-82F3-3E1A-40ECEBE01B98}"/>
          </ac:graphicFrameMkLst>
        </pc:graphicFrameChg>
        <pc:picChg chg="add mod">
          <ac:chgData name="Kathleen Roberta Hill" userId="e8016274-9dcc-4a01-a124-e169ae812464" providerId="ADAL" clId="{A8A72B1A-DE6F-8548-A52D-211A2ECD7ED5}" dt="2023-05-23T06:51:51.372" v="5153" actId="1037"/>
          <ac:picMkLst>
            <pc:docMk/>
            <pc:sldMk cId="2261666904" sldId="258"/>
            <ac:picMk id="15" creationId="{0917DDF1-2EFA-FC67-9310-694D147FEE4D}"/>
          </ac:picMkLst>
        </pc:picChg>
        <pc:picChg chg="mod">
          <ac:chgData name="Kathleen Roberta Hill" userId="e8016274-9dcc-4a01-a124-e169ae812464" providerId="ADAL" clId="{A8A72B1A-DE6F-8548-A52D-211A2ECD7ED5}" dt="2023-05-23T06:50:17.176" v="5144" actId="1076"/>
          <ac:picMkLst>
            <pc:docMk/>
            <pc:sldMk cId="2261666904" sldId="258"/>
            <ac:picMk id="1026" creationId="{003A771F-FA0E-A3AC-8E31-E101BABEC592}"/>
          </ac:picMkLst>
        </pc:picChg>
        <pc:picChg chg="mod">
          <ac:chgData name="Kathleen Roberta Hill" userId="e8016274-9dcc-4a01-a124-e169ae812464" providerId="ADAL" clId="{A8A72B1A-DE6F-8548-A52D-211A2ECD7ED5}" dt="2023-05-25T01:14:27.863" v="5422" actId="1038"/>
          <ac:picMkLst>
            <pc:docMk/>
            <pc:sldMk cId="2261666904" sldId="258"/>
            <ac:picMk id="1028" creationId="{9D89FE27-D02C-2B00-4711-D9441370215C}"/>
          </ac:picMkLst>
        </pc:picChg>
        <pc:extLst>
          <p:ext xmlns:p="http://schemas.openxmlformats.org/presentationml/2006/main" uri="{D6D511B9-2390-475A-947B-AFAB55BFBCF1}">
            <pc226:cmChg xmlns:pc226="http://schemas.microsoft.com/office/powerpoint/2022/06/main/command" chg="add">
              <pc226:chgData name="Kathleen Roberta Hill" userId="e8016274-9dcc-4a01-a124-e169ae812464" providerId="ADAL" clId="{A8A72B1A-DE6F-8548-A52D-211A2ECD7ED5}" dt="2023-05-23T06:51:41.387" v="5148"/>
              <pc2:cmMkLst xmlns:pc2="http://schemas.microsoft.com/office/powerpoint/2019/9/main/command">
                <pc:docMk/>
                <pc:sldMk cId="2261666904" sldId="258"/>
                <pc2:cmMk id="{CA878B08-E40C-304D-B1C7-C07C8F0EFDB0}"/>
              </pc2:cmMkLst>
            </pc226:cmChg>
          </p:ext>
        </pc:extLst>
      </pc:sldChg>
      <pc:sldChg chg="addSp delSp modSp mod addCm modCm">
        <pc:chgData name="Kathleen Roberta Hill" userId="e8016274-9dcc-4a01-a124-e169ae812464" providerId="ADAL" clId="{A8A72B1A-DE6F-8548-A52D-211A2ECD7ED5}" dt="2023-06-15T02:21:22.601" v="11782" actId="478"/>
        <pc:sldMkLst>
          <pc:docMk/>
          <pc:sldMk cId="3538974650" sldId="259"/>
        </pc:sldMkLst>
        <pc:spChg chg="del">
          <ac:chgData name="Kathleen Roberta Hill" userId="e8016274-9dcc-4a01-a124-e169ae812464" providerId="ADAL" clId="{A8A72B1A-DE6F-8548-A52D-211A2ECD7ED5}" dt="2023-05-23T06:29:32.824" v="4683" actId="478"/>
          <ac:spMkLst>
            <pc:docMk/>
            <pc:sldMk cId="3538974650" sldId="259"/>
            <ac:spMk id="2" creationId="{A30CA683-73CD-3FC2-5A7A-DEFB3CEFFF34}"/>
          </ac:spMkLst>
        </pc:spChg>
        <pc:spChg chg="del mod">
          <ac:chgData name="Kathleen Roberta Hill" userId="e8016274-9dcc-4a01-a124-e169ae812464" providerId="ADAL" clId="{A8A72B1A-DE6F-8548-A52D-211A2ECD7ED5}" dt="2023-05-25T03:58:03.382" v="6812" actId="478"/>
          <ac:spMkLst>
            <pc:docMk/>
            <pc:sldMk cId="3538974650" sldId="259"/>
            <ac:spMk id="3" creationId="{A9111341-C7F5-BD3C-C459-B8E2CDF2A147}"/>
          </ac:spMkLst>
        </pc:spChg>
        <pc:spChg chg="add mod">
          <ac:chgData name="Kathleen Roberta Hill" userId="e8016274-9dcc-4a01-a124-e169ae812464" providerId="ADAL" clId="{A8A72B1A-DE6F-8548-A52D-211A2ECD7ED5}" dt="2023-05-25T00:43:09.429" v="5310" actId="207"/>
          <ac:spMkLst>
            <pc:docMk/>
            <pc:sldMk cId="3538974650" sldId="259"/>
            <ac:spMk id="4" creationId="{0EB691FE-80D5-EFF5-B8A0-2B3E57DFE9FD}"/>
          </ac:spMkLst>
        </pc:spChg>
        <pc:spChg chg="add mod">
          <ac:chgData name="Kathleen Roberta Hill" userId="e8016274-9dcc-4a01-a124-e169ae812464" providerId="ADAL" clId="{A8A72B1A-DE6F-8548-A52D-211A2ECD7ED5}" dt="2023-06-15T02:20:47.666" v="11777"/>
          <ac:spMkLst>
            <pc:docMk/>
            <pc:sldMk cId="3538974650" sldId="259"/>
            <ac:spMk id="4" creationId="{C825074F-6C28-2C3E-95CC-A951BE11A85C}"/>
          </ac:spMkLst>
        </pc:spChg>
        <pc:spChg chg="add mod">
          <ac:chgData name="Kathleen Roberta Hill" userId="e8016274-9dcc-4a01-a124-e169ae812464" providerId="ADAL" clId="{A8A72B1A-DE6F-8548-A52D-211A2ECD7ED5}" dt="2023-05-23T06:29:08.517" v="4674"/>
          <ac:spMkLst>
            <pc:docMk/>
            <pc:sldMk cId="3538974650" sldId="259"/>
            <ac:spMk id="5" creationId="{3897D35B-72AB-D8CB-FAB9-D14642EAEA23}"/>
          </ac:spMkLst>
        </pc:spChg>
        <pc:spChg chg="add mod">
          <ac:chgData name="Kathleen Roberta Hill" userId="e8016274-9dcc-4a01-a124-e169ae812464" providerId="ADAL" clId="{A8A72B1A-DE6F-8548-A52D-211A2ECD7ED5}" dt="2023-05-23T06:29:08.517" v="4674"/>
          <ac:spMkLst>
            <pc:docMk/>
            <pc:sldMk cId="3538974650" sldId="259"/>
            <ac:spMk id="6" creationId="{66A39695-F396-C36D-A621-8AA0D00F9DC5}"/>
          </ac:spMkLst>
        </pc:spChg>
        <pc:spChg chg="mod">
          <ac:chgData name="Kathleen Roberta Hill" userId="e8016274-9dcc-4a01-a124-e169ae812464" providerId="ADAL" clId="{A8A72B1A-DE6F-8548-A52D-211A2ECD7ED5}" dt="2023-06-15T02:20:52.704" v="11778"/>
          <ac:spMkLst>
            <pc:docMk/>
            <pc:sldMk cId="3538974650" sldId="259"/>
            <ac:spMk id="6" creationId="{DD004722-D18E-E7AA-B6FF-F4392C73B425}"/>
          </ac:spMkLst>
        </pc:spChg>
        <pc:spChg chg="add mod">
          <ac:chgData name="Kathleen Roberta Hill" userId="e8016274-9dcc-4a01-a124-e169ae812464" providerId="ADAL" clId="{A8A72B1A-DE6F-8548-A52D-211A2ECD7ED5}" dt="2023-05-23T06:29:08.517" v="4674"/>
          <ac:spMkLst>
            <pc:docMk/>
            <pc:sldMk cId="3538974650" sldId="259"/>
            <ac:spMk id="7" creationId="{233E290B-C0DD-066F-A8E3-FB5CFDA39306}"/>
          </ac:spMkLst>
        </pc:spChg>
        <pc:spChg chg="mod">
          <ac:chgData name="Kathleen Roberta Hill" userId="e8016274-9dcc-4a01-a124-e169ae812464" providerId="ADAL" clId="{A8A72B1A-DE6F-8548-A52D-211A2ECD7ED5}" dt="2023-06-15T02:20:52.704" v="11778"/>
          <ac:spMkLst>
            <pc:docMk/>
            <pc:sldMk cId="3538974650" sldId="259"/>
            <ac:spMk id="7" creationId="{C28233EC-1B76-21F1-7CB0-433054AD8FF7}"/>
          </ac:spMkLst>
        </pc:spChg>
        <pc:spChg chg="add del mod">
          <ac:chgData name="Kathleen Roberta Hill" userId="e8016274-9dcc-4a01-a124-e169ae812464" providerId="ADAL" clId="{A8A72B1A-DE6F-8548-A52D-211A2ECD7ED5}" dt="2023-05-23T06:29:36.026" v="4684" actId="478"/>
          <ac:spMkLst>
            <pc:docMk/>
            <pc:sldMk cId="3538974650" sldId="259"/>
            <ac:spMk id="9" creationId="{ACEE8198-F5CB-288C-C44C-E6FA23F4AF02}"/>
          </ac:spMkLst>
        </pc:spChg>
        <pc:spChg chg="mod">
          <ac:chgData name="Kathleen Roberta Hill" userId="e8016274-9dcc-4a01-a124-e169ae812464" providerId="ADAL" clId="{A8A72B1A-DE6F-8548-A52D-211A2ECD7ED5}" dt="2023-06-10T13:45:45.175" v="10969" actId="14100"/>
          <ac:spMkLst>
            <pc:docMk/>
            <pc:sldMk cId="3538974650" sldId="259"/>
            <ac:spMk id="10" creationId="{9B27DEA9-953A-3A07-E4EA-CBFAA23220AA}"/>
          </ac:spMkLst>
        </pc:spChg>
        <pc:spChg chg="add del mod">
          <ac:chgData name="Kathleen Roberta Hill" userId="e8016274-9dcc-4a01-a124-e169ae812464" providerId="ADAL" clId="{A8A72B1A-DE6F-8548-A52D-211A2ECD7ED5}" dt="2023-05-25T00:43:10.940" v="5311"/>
          <ac:spMkLst>
            <pc:docMk/>
            <pc:sldMk cId="3538974650" sldId="259"/>
            <ac:spMk id="10" creationId="{CFAD2C22-280E-A11D-0B26-85FC4598FC2F}"/>
          </ac:spMkLst>
        </pc:spChg>
        <pc:spChg chg="add mod">
          <ac:chgData name="Kathleen Roberta Hill" userId="e8016274-9dcc-4a01-a124-e169ae812464" providerId="ADAL" clId="{A8A72B1A-DE6F-8548-A52D-211A2ECD7ED5}" dt="2023-05-30T01:08:59.652" v="8190" actId="1036"/>
          <ac:spMkLst>
            <pc:docMk/>
            <pc:sldMk cId="3538974650" sldId="259"/>
            <ac:spMk id="12" creationId="{08E2ECC8-A1F4-9555-8665-B39010B60DAF}"/>
          </ac:spMkLst>
        </pc:spChg>
        <pc:spChg chg="add mod">
          <ac:chgData name="Kathleen Roberta Hill" userId="e8016274-9dcc-4a01-a124-e169ae812464" providerId="ADAL" clId="{A8A72B1A-DE6F-8548-A52D-211A2ECD7ED5}" dt="2023-05-30T01:08:59.652" v="8190" actId="1036"/>
          <ac:spMkLst>
            <pc:docMk/>
            <pc:sldMk cId="3538974650" sldId="259"/>
            <ac:spMk id="13" creationId="{3EB79F68-ADBC-7132-2DA6-956B50C9D8AD}"/>
          </ac:spMkLst>
        </pc:spChg>
        <pc:spChg chg="add mod">
          <ac:chgData name="Kathleen Roberta Hill" userId="e8016274-9dcc-4a01-a124-e169ae812464" providerId="ADAL" clId="{A8A72B1A-DE6F-8548-A52D-211A2ECD7ED5}" dt="2023-05-30T04:35:13.441" v="9152" actId="14861"/>
          <ac:spMkLst>
            <pc:docMk/>
            <pc:sldMk cId="3538974650" sldId="259"/>
            <ac:spMk id="16" creationId="{7C5ED182-5F5E-F462-62F3-4F08489757FB}"/>
          </ac:spMkLst>
        </pc:spChg>
        <pc:spChg chg="add mod">
          <ac:chgData name="Kathleen Roberta Hill" userId="e8016274-9dcc-4a01-a124-e169ae812464" providerId="ADAL" clId="{A8A72B1A-DE6F-8548-A52D-211A2ECD7ED5}" dt="2023-05-30T01:09:40.096" v="8235" actId="1036"/>
          <ac:spMkLst>
            <pc:docMk/>
            <pc:sldMk cId="3538974650" sldId="259"/>
            <ac:spMk id="17" creationId="{38CDEF8B-27CC-60AA-B88B-B2999CD4F92F}"/>
          </ac:spMkLst>
        </pc:spChg>
        <pc:spChg chg="add mod">
          <ac:chgData name="Kathleen Roberta Hill" userId="e8016274-9dcc-4a01-a124-e169ae812464" providerId="ADAL" clId="{A8A72B1A-DE6F-8548-A52D-211A2ECD7ED5}" dt="2023-05-25T03:56:35.511" v="6789"/>
          <ac:spMkLst>
            <pc:docMk/>
            <pc:sldMk cId="3538974650" sldId="259"/>
            <ac:spMk id="18" creationId="{9AB5AB8A-A116-CAA5-C94D-6F693766CAF3}"/>
          </ac:spMkLst>
        </pc:spChg>
        <pc:spChg chg="mod">
          <ac:chgData name="Kathleen Roberta Hill" userId="e8016274-9dcc-4a01-a124-e169ae812464" providerId="ADAL" clId="{A8A72B1A-DE6F-8548-A52D-211A2ECD7ED5}" dt="2023-05-25T03:56:35.511" v="6789"/>
          <ac:spMkLst>
            <pc:docMk/>
            <pc:sldMk cId="3538974650" sldId="259"/>
            <ac:spMk id="20" creationId="{D52CADD3-BF65-21E7-464D-3B7241EE09A8}"/>
          </ac:spMkLst>
        </pc:spChg>
        <pc:spChg chg="mod">
          <ac:chgData name="Kathleen Roberta Hill" userId="e8016274-9dcc-4a01-a124-e169ae812464" providerId="ADAL" clId="{A8A72B1A-DE6F-8548-A52D-211A2ECD7ED5}" dt="2023-05-25T03:56:35.511" v="6789"/>
          <ac:spMkLst>
            <pc:docMk/>
            <pc:sldMk cId="3538974650" sldId="259"/>
            <ac:spMk id="21" creationId="{4C02F89D-F8F6-5930-B624-330277D0685E}"/>
          </ac:spMkLst>
        </pc:spChg>
        <pc:spChg chg="mod topLvl">
          <ac:chgData name="Kathleen Roberta Hill" userId="e8016274-9dcc-4a01-a124-e169ae812464" providerId="ADAL" clId="{A8A72B1A-DE6F-8548-A52D-211A2ECD7ED5}" dt="2023-06-15T02:20:46.374" v="11776" actId="478"/>
          <ac:spMkLst>
            <pc:docMk/>
            <pc:sldMk cId="3538974650" sldId="259"/>
            <ac:spMk id="23" creationId="{9A737AE4-D03F-63BB-BB5D-A4E472823AC2}"/>
          </ac:spMkLst>
        </pc:spChg>
        <pc:spChg chg="del mod topLvl">
          <ac:chgData name="Kathleen Roberta Hill" userId="e8016274-9dcc-4a01-a124-e169ae812464" providerId="ADAL" clId="{A8A72B1A-DE6F-8548-A52D-211A2ECD7ED5}" dt="2023-06-15T02:20:46.374" v="11776" actId="478"/>
          <ac:spMkLst>
            <pc:docMk/>
            <pc:sldMk cId="3538974650" sldId="259"/>
            <ac:spMk id="24" creationId="{52E6C746-E35D-F75C-6153-EC0534294D67}"/>
          </ac:spMkLst>
        </pc:spChg>
        <pc:spChg chg="mod">
          <ac:chgData name="Kathleen Roberta Hill" userId="e8016274-9dcc-4a01-a124-e169ae812464" providerId="ADAL" clId="{A8A72B1A-DE6F-8548-A52D-211A2ECD7ED5}" dt="2023-05-25T03:56:35.511" v="6789"/>
          <ac:spMkLst>
            <pc:docMk/>
            <pc:sldMk cId="3538974650" sldId="259"/>
            <ac:spMk id="26" creationId="{FBD88BEE-ED5B-C49C-A679-C0974FF5E5D0}"/>
          </ac:spMkLst>
        </pc:spChg>
        <pc:spChg chg="mod">
          <ac:chgData name="Kathleen Roberta Hill" userId="e8016274-9dcc-4a01-a124-e169ae812464" providerId="ADAL" clId="{A8A72B1A-DE6F-8548-A52D-211A2ECD7ED5}" dt="2023-05-25T03:56:35.511" v="6789"/>
          <ac:spMkLst>
            <pc:docMk/>
            <pc:sldMk cId="3538974650" sldId="259"/>
            <ac:spMk id="27" creationId="{7CF1EFFD-9602-163B-AE4B-DDF1C1DD737C}"/>
          </ac:spMkLst>
        </pc:spChg>
        <pc:spChg chg="mod">
          <ac:chgData name="Kathleen Roberta Hill" userId="e8016274-9dcc-4a01-a124-e169ae812464" providerId="ADAL" clId="{A8A72B1A-DE6F-8548-A52D-211A2ECD7ED5}" dt="2023-05-25T03:56:35.511" v="6789"/>
          <ac:spMkLst>
            <pc:docMk/>
            <pc:sldMk cId="3538974650" sldId="259"/>
            <ac:spMk id="29" creationId="{5ED4CE64-95FC-B2D8-E421-9285F0E03C36}"/>
          </ac:spMkLst>
        </pc:spChg>
        <pc:spChg chg="mod">
          <ac:chgData name="Kathleen Roberta Hill" userId="e8016274-9dcc-4a01-a124-e169ae812464" providerId="ADAL" clId="{A8A72B1A-DE6F-8548-A52D-211A2ECD7ED5}" dt="2023-05-25T03:56:35.511" v="6789"/>
          <ac:spMkLst>
            <pc:docMk/>
            <pc:sldMk cId="3538974650" sldId="259"/>
            <ac:spMk id="30" creationId="{012AC114-1863-14D7-F8CD-889439C5CE7B}"/>
          </ac:spMkLst>
        </pc:spChg>
        <pc:spChg chg="add del mod">
          <ac:chgData name="Kathleen Roberta Hill" userId="e8016274-9dcc-4a01-a124-e169ae812464" providerId="ADAL" clId="{A8A72B1A-DE6F-8548-A52D-211A2ECD7ED5}" dt="2023-06-15T02:20:30.123" v="11774"/>
          <ac:spMkLst>
            <pc:docMk/>
            <pc:sldMk cId="3538974650" sldId="259"/>
            <ac:spMk id="31" creationId="{3B318348-5A46-06DB-04AB-DF9779E7F26F}"/>
          </ac:spMkLst>
        </pc:spChg>
        <pc:spChg chg="add mod">
          <ac:chgData name="Kathleen Roberta Hill" userId="e8016274-9dcc-4a01-a124-e169ae812464" providerId="ADAL" clId="{A8A72B1A-DE6F-8548-A52D-211A2ECD7ED5}" dt="2023-05-25T03:56:47.513" v="6795" actId="20577"/>
          <ac:spMkLst>
            <pc:docMk/>
            <pc:sldMk cId="3538974650" sldId="259"/>
            <ac:spMk id="32" creationId="{B26EA638-497E-00F5-A10E-D779173AB37D}"/>
          </ac:spMkLst>
        </pc:spChg>
        <pc:spChg chg="add del mod">
          <ac:chgData name="Kathleen Roberta Hill" userId="e8016274-9dcc-4a01-a124-e169ae812464" providerId="ADAL" clId="{A8A72B1A-DE6F-8548-A52D-211A2ECD7ED5}" dt="2023-06-15T02:21:09.515" v="11780" actId="478"/>
          <ac:spMkLst>
            <pc:docMk/>
            <pc:sldMk cId="3538974650" sldId="259"/>
            <ac:spMk id="33" creationId="{D26270D6-4ACF-2CA5-5F7D-6C34185735FA}"/>
          </ac:spMkLst>
        </pc:spChg>
        <pc:spChg chg="add mod">
          <ac:chgData name="Kathleen Roberta Hill" userId="e8016274-9dcc-4a01-a124-e169ae812464" providerId="ADAL" clId="{A8A72B1A-DE6F-8548-A52D-211A2ECD7ED5}" dt="2023-06-15T02:21:21.374" v="11781" actId="1076"/>
          <ac:spMkLst>
            <pc:docMk/>
            <pc:sldMk cId="3538974650" sldId="259"/>
            <ac:spMk id="34" creationId="{493055E4-2200-D110-860D-372A81428795}"/>
          </ac:spMkLst>
        </pc:spChg>
        <pc:spChg chg="add mod">
          <ac:chgData name="Kathleen Roberta Hill" userId="e8016274-9dcc-4a01-a124-e169ae812464" providerId="ADAL" clId="{A8A72B1A-DE6F-8548-A52D-211A2ECD7ED5}" dt="2023-05-30T02:20:26.901" v="8251" actId="1036"/>
          <ac:spMkLst>
            <pc:docMk/>
            <pc:sldMk cId="3538974650" sldId="259"/>
            <ac:spMk id="35" creationId="{D56137BF-FDED-0D29-FC68-A94278906823}"/>
          </ac:spMkLst>
        </pc:spChg>
        <pc:spChg chg="add mod">
          <ac:chgData name="Kathleen Roberta Hill" userId="e8016274-9dcc-4a01-a124-e169ae812464" providerId="ADAL" clId="{A8A72B1A-DE6F-8548-A52D-211A2ECD7ED5}" dt="2023-05-30T02:20:36.561" v="8252" actId="166"/>
          <ac:spMkLst>
            <pc:docMk/>
            <pc:sldMk cId="3538974650" sldId="259"/>
            <ac:spMk id="36" creationId="{F2183153-55EB-5BE3-12A2-66B9A49899C5}"/>
          </ac:spMkLst>
        </pc:spChg>
        <pc:grpChg chg="add mod">
          <ac:chgData name="Kathleen Roberta Hill" userId="e8016274-9dcc-4a01-a124-e169ae812464" providerId="ADAL" clId="{A8A72B1A-DE6F-8548-A52D-211A2ECD7ED5}" dt="2023-06-15T02:20:58.430" v="11779" actId="171"/>
          <ac:grpSpMkLst>
            <pc:docMk/>
            <pc:sldMk cId="3538974650" sldId="259"/>
            <ac:grpSpMk id="5" creationId="{2E7EC97C-BC60-294D-ADC7-F26288B53A7E}"/>
          </ac:grpSpMkLst>
        </pc:grpChg>
        <pc:grpChg chg="mod">
          <ac:chgData name="Kathleen Roberta Hill" userId="e8016274-9dcc-4a01-a124-e169ae812464" providerId="ADAL" clId="{A8A72B1A-DE6F-8548-A52D-211A2ECD7ED5}" dt="2023-06-06T03:06:51.375" v="10078" actId="1076"/>
          <ac:grpSpMkLst>
            <pc:docMk/>
            <pc:sldMk cId="3538974650" sldId="259"/>
            <ac:grpSpMk id="8" creationId="{B7AA5CBC-F83F-30A6-4C9B-AB74E3278B07}"/>
          </ac:grpSpMkLst>
        </pc:grpChg>
        <pc:grpChg chg="add mod">
          <ac:chgData name="Kathleen Roberta Hill" userId="e8016274-9dcc-4a01-a124-e169ae812464" providerId="ADAL" clId="{A8A72B1A-DE6F-8548-A52D-211A2ECD7ED5}" dt="2023-05-25T03:56:35.511" v="6789"/>
          <ac:grpSpMkLst>
            <pc:docMk/>
            <pc:sldMk cId="3538974650" sldId="259"/>
            <ac:grpSpMk id="19" creationId="{1BE179A7-26BA-A972-492B-9B959A1096FC}"/>
          </ac:grpSpMkLst>
        </pc:grpChg>
        <pc:grpChg chg="add del mod">
          <ac:chgData name="Kathleen Roberta Hill" userId="e8016274-9dcc-4a01-a124-e169ae812464" providerId="ADAL" clId="{A8A72B1A-DE6F-8548-A52D-211A2ECD7ED5}" dt="2023-06-15T02:20:46.374" v="11776" actId="478"/>
          <ac:grpSpMkLst>
            <pc:docMk/>
            <pc:sldMk cId="3538974650" sldId="259"/>
            <ac:grpSpMk id="22" creationId="{0C9126AB-4E6A-F3E6-EF69-A370011E1FC5}"/>
          </ac:grpSpMkLst>
        </pc:grpChg>
        <pc:grpChg chg="add mod">
          <ac:chgData name="Kathleen Roberta Hill" userId="e8016274-9dcc-4a01-a124-e169ae812464" providerId="ADAL" clId="{A8A72B1A-DE6F-8548-A52D-211A2ECD7ED5}" dt="2023-05-25T03:56:35.511" v="6789"/>
          <ac:grpSpMkLst>
            <pc:docMk/>
            <pc:sldMk cId="3538974650" sldId="259"/>
            <ac:grpSpMk id="25" creationId="{8F241AA6-3B09-7396-BD21-28D3E99AADF9}"/>
          </ac:grpSpMkLst>
        </pc:grpChg>
        <pc:grpChg chg="add del mod">
          <ac:chgData name="Kathleen Roberta Hill" userId="e8016274-9dcc-4a01-a124-e169ae812464" providerId="ADAL" clId="{A8A72B1A-DE6F-8548-A52D-211A2ECD7ED5}" dt="2023-06-15T02:21:22.601" v="11782" actId="478"/>
          <ac:grpSpMkLst>
            <pc:docMk/>
            <pc:sldMk cId="3538974650" sldId="259"/>
            <ac:grpSpMk id="28" creationId="{BEB6D894-5FB7-40AA-E93F-B0FABB54ED25}"/>
          </ac:grpSpMkLst>
        </pc:grpChg>
        <pc:graphicFrameChg chg="del mod">
          <ac:chgData name="Kathleen Roberta Hill" userId="e8016274-9dcc-4a01-a124-e169ae812464" providerId="ADAL" clId="{A8A72B1A-DE6F-8548-A52D-211A2ECD7ED5}" dt="2023-05-25T03:56:07.713" v="6787" actId="478"/>
          <ac:graphicFrameMkLst>
            <pc:docMk/>
            <pc:sldMk cId="3538974650" sldId="259"/>
            <ac:graphicFrameMk id="2" creationId="{7F42E838-57EE-CB35-E3F2-85968E625702}"/>
          </ac:graphicFrameMkLst>
        </pc:graphicFrameChg>
        <pc:picChg chg="mod">
          <ac:chgData name="Kathleen Roberta Hill" userId="e8016274-9dcc-4a01-a124-e169ae812464" providerId="ADAL" clId="{A8A72B1A-DE6F-8548-A52D-211A2ECD7ED5}" dt="2023-05-30T04:35:13.441" v="9152" actId="14861"/>
          <ac:picMkLst>
            <pc:docMk/>
            <pc:sldMk cId="3538974650" sldId="259"/>
            <ac:picMk id="9" creationId="{D0762346-AE75-6447-E0ED-9CBC744AD514}"/>
          </ac:picMkLst>
        </pc:picChg>
        <pc:picChg chg="add mod">
          <ac:chgData name="Kathleen Roberta Hill" userId="e8016274-9dcc-4a01-a124-e169ae812464" providerId="ADAL" clId="{A8A72B1A-DE6F-8548-A52D-211A2ECD7ED5}" dt="2023-06-06T03:06:30.768" v="10076" actId="14100"/>
          <ac:picMkLst>
            <pc:docMk/>
            <pc:sldMk cId="3538974650" sldId="259"/>
            <ac:picMk id="9" creationId="{D9BDFA45-686C-31DB-EADF-06C8554A33BD}"/>
          </ac:picMkLst>
        </pc:picChg>
        <pc:picChg chg="add del mod">
          <ac:chgData name="Kathleen Roberta Hill" userId="e8016274-9dcc-4a01-a124-e169ae812464" providerId="ADAL" clId="{A8A72B1A-DE6F-8548-A52D-211A2ECD7ED5}" dt="2023-05-25T03:55:11.366" v="6773" actId="478"/>
          <ac:picMkLst>
            <pc:docMk/>
            <pc:sldMk cId="3538974650" sldId="259"/>
            <ac:picMk id="11" creationId="{9F6AEA5B-F9E4-A074-F295-3148C1A8C2F3}"/>
          </ac:picMkLst>
        </pc:picChg>
        <pc:picChg chg="add mod">
          <ac:chgData name="Kathleen Roberta Hill" userId="e8016274-9dcc-4a01-a124-e169ae812464" providerId="ADAL" clId="{A8A72B1A-DE6F-8548-A52D-211A2ECD7ED5}" dt="2023-05-30T04:35:13.441" v="9152" actId="14861"/>
          <ac:picMkLst>
            <pc:docMk/>
            <pc:sldMk cId="3538974650" sldId="259"/>
            <ac:picMk id="15" creationId="{8207C6E7-EB96-67A1-0444-0E40D53A00AC}"/>
          </ac:picMkLst>
        </pc:picChg>
        <pc:extLst>
          <p:ext xmlns:p="http://schemas.openxmlformats.org/presentationml/2006/main" uri="{D6D511B9-2390-475A-947B-AFAB55BFBCF1}">
            <pc226:cmChg xmlns:pc226="http://schemas.microsoft.com/office/powerpoint/2022/06/main/command" chg="add mod">
              <pc226:chgData name="Kathleen Roberta Hill" userId="e8016274-9dcc-4a01-a124-e169ae812464" providerId="ADAL" clId="{A8A72B1A-DE6F-8548-A52D-211A2ECD7ED5}" dt="2023-05-31T01:45:15.883" v="9511"/>
              <pc2:cmMkLst xmlns:pc2="http://schemas.microsoft.com/office/powerpoint/2019/9/main/command">
                <pc:docMk/>
                <pc:sldMk cId="3538974650" sldId="259"/>
                <pc2:cmMk id="{0085C0BB-B4C7-FE4A-AADD-85AD1AEBC978}"/>
              </pc2:cmMkLst>
            </pc226:cmChg>
          </p:ext>
        </pc:extLst>
      </pc:sldChg>
      <pc:sldChg chg="addSp delSp modSp mod ord modCm">
        <pc:chgData name="Kathleen Roberta Hill" userId="e8016274-9dcc-4a01-a124-e169ae812464" providerId="ADAL" clId="{A8A72B1A-DE6F-8548-A52D-211A2ECD7ED5}" dt="2023-06-15T02:09:36.743" v="11770" actId="20578"/>
        <pc:sldMkLst>
          <pc:docMk/>
          <pc:sldMk cId="4069127332" sldId="260"/>
        </pc:sldMkLst>
        <pc:spChg chg="del mod">
          <ac:chgData name="Kathleen Roberta Hill" userId="e8016274-9dcc-4a01-a124-e169ae812464" providerId="ADAL" clId="{A8A72B1A-DE6F-8548-A52D-211A2ECD7ED5}" dt="2023-05-31T02:49:29.466" v="9606" actId="478"/>
          <ac:spMkLst>
            <pc:docMk/>
            <pc:sldMk cId="4069127332" sldId="260"/>
            <ac:spMk id="2" creationId="{F4FF7DF4-2A07-7B80-DBC6-F6C1315B462B}"/>
          </ac:spMkLst>
        </pc:spChg>
        <pc:spChg chg="del">
          <ac:chgData name="Kathleen Roberta Hill" userId="e8016274-9dcc-4a01-a124-e169ae812464" providerId="ADAL" clId="{A8A72B1A-DE6F-8548-A52D-211A2ECD7ED5}" dt="2023-05-25T02:24:11.957" v="5597" actId="478"/>
          <ac:spMkLst>
            <pc:docMk/>
            <pc:sldMk cId="4069127332" sldId="260"/>
            <ac:spMk id="3" creationId="{BE888805-FE38-1949-DE58-D459C25183E6}"/>
          </ac:spMkLst>
        </pc:spChg>
        <pc:spChg chg="add mod">
          <ac:chgData name="Kathleen Roberta Hill" userId="e8016274-9dcc-4a01-a124-e169ae812464" providerId="ADAL" clId="{A8A72B1A-DE6F-8548-A52D-211A2ECD7ED5}" dt="2023-05-25T03:10:30.717" v="6328" actId="1035"/>
          <ac:spMkLst>
            <pc:docMk/>
            <pc:sldMk cId="4069127332" sldId="260"/>
            <ac:spMk id="6" creationId="{E2CCA57E-876C-D502-9F6B-A7B6660A7309}"/>
          </ac:spMkLst>
        </pc:spChg>
        <pc:spChg chg="add mod">
          <ac:chgData name="Kathleen Roberta Hill" userId="e8016274-9dcc-4a01-a124-e169ae812464" providerId="ADAL" clId="{A8A72B1A-DE6F-8548-A52D-211A2ECD7ED5}" dt="2023-05-25T03:09:43.017" v="6310" actId="1036"/>
          <ac:spMkLst>
            <pc:docMk/>
            <pc:sldMk cId="4069127332" sldId="260"/>
            <ac:spMk id="7" creationId="{6116A86C-069F-1C98-3418-87363A2B8844}"/>
          </ac:spMkLst>
        </pc:spChg>
        <pc:spChg chg="del">
          <ac:chgData name="Kathleen Roberta Hill" userId="e8016274-9dcc-4a01-a124-e169ae812464" providerId="ADAL" clId="{A8A72B1A-DE6F-8548-A52D-211A2ECD7ED5}" dt="2023-05-25T02:25:40.057" v="5632" actId="26606"/>
          <ac:spMkLst>
            <pc:docMk/>
            <pc:sldMk cId="4069127332" sldId="260"/>
            <ac:spMk id="8" creationId="{09588DA8-065E-4F6F-8EFD-43104AB2E0CF}"/>
          </ac:spMkLst>
        </pc:spChg>
        <pc:spChg chg="mod">
          <ac:chgData name="Kathleen Roberta Hill" userId="e8016274-9dcc-4a01-a124-e169ae812464" providerId="ADAL" clId="{A8A72B1A-DE6F-8548-A52D-211A2ECD7ED5}" dt="2023-06-10T13:46:14.411" v="10977" actId="120"/>
          <ac:spMkLst>
            <pc:docMk/>
            <pc:sldMk cId="4069127332" sldId="260"/>
            <ac:spMk id="8" creationId="{2AB8AF46-0065-D6E2-C3EA-DE3BBA9CEFEC}"/>
          </ac:spMkLst>
        </pc:spChg>
        <pc:spChg chg="add mod">
          <ac:chgData name="Kathleen Roberta Hill" userId="e8016274-9dcc-4a01-a124-e169ae812464" providerId="ADAL" clId="{A8A72B1A-DE6F-8548-A52D-211A2ECD7ED5}" dt="2023-05-25T03:10:48.031" v="6340" actId="1038"/>
          <ac:spMkLst>
            <pc:docMk/>
            <pc:sldMk cId="4069127332" sldId="260"/>
            <ac:spMk id="9" creationId="{73B3CA8E-6FFC-3451-7284-7C2825EA596B}"/>
          </ac:spMkLst>
        </pc:spChg>
        <pc:spChg chg="del">
          <ac:chgData name="Kathleen Roberta Hill" userId="e8016274-9dcc-4a01-a124-e169ae812464" providerId="ADAL" clId="{A8A72B1A-DE6F-8548-A52D-211A2ECD7ED5}" dt="2023-05-25T02:25:40.057" v="5632" actId="26606"/>
          <ac:spMkLst>
            <pc:docMk/>
            <pc:sldMk cId="4069127332" sldId="260"/>
            <ac:spMk id="10" creationId="{C4285719-470E-454C-AF62-8323075F1F5B}"/>
          </ac:spMkLst>
        </pc:spChg>
        <pc:spChg chg="add mod">
          <ac:chgData name="Kathleen Roberta Hill" userId="e8016274-9dcc-4a01-a124-e169ae812464" providerId="ADAL" clId="{A8A72B1A-DE6F-8548-A52D-211A2ECD7ED5}" dt="2023-05-25T03:10:06.752" v="6315" actId="1076"/>
          <ac:spMkLst>
            <pc:docMk/>
            <pc:sldMk cId="4069127332" sldId="260"/>
            <ac:spMk id="11" creationId="{F349465F-B580-E5A3-FAB6-209E6BD33BB2}"/>
          </ac:spMkLst>
        </pc:spChg>
        <pc:spChg chg="del">
          <ac:chgData name="Kathleen Roberta Hill" userId="e8016274-9dcc-4a01-a124-e169ae812464" providerId="ADAL" clId="{A8A72B1A-DE6F-8548-A52D-211A2ECD7ED5}" dt="2023-05-25T02:25:40.057" v="5632" actId="26606"/>
          <ac:spMkLst>
            <pc:docMk/>
            <pc:sldMk cId="4069127332" sldId="260"/>
            <ac:spMk id="12" creationId="{CD9FE4EF-C4D8-49A0-B2FF-81D8DB7D8A24}"/>
          </ac:spMkLst>
        </pc:spChg>
        <pc:spChg chg="del">
          <ac:chgData name="Kathleen Roberta Hill" userId="e8016274-9dcc-4a01-a124-e169ae812464" providerId="ADAL" clId="{A8A72B1A-DE6F-8548-A52D-211A2ECD7ED5}" dt="2023-05-25T02:25:40.057" v="5632" actId="26606"/>
          <ac:spMkLst>
            <pc:docMk/>
            <pc:sldMk cId="4069127332" sldId="260"/>
            <ac:spMk id="14" creationId="{4300840D-0A0B-4512-BACA-B439D5B9C57C}"/>
          </ac:spMkLst>
        </pc:spChg>
        <pc:spChg chg="del">
          <ac:chgData name="Kathleen Roberta Hill" userId="e8016274-9dcc-4a01-a124-e169ae812464" providerId="ADAL" clId="{A8A72B1A-DE6F-8548-A52D-211A2ECD7ED5}" dt="2023-05-25T02:25:40.057" v="5632" actId="26606"/>
          <ac:spMkLst>
            <pc:docMk/>
            <pc:sldMk cId="4069127332" sldId="260"/>
            <ac:spMk id="16" creationId="{D2B78728-A580-49A7-84F9-6EF6F583ADE0}"/>
          </ac:spMkLst>
        </pc:spChg>
        <pc:spChg chg="add del mod">
          <ac:chgData name="Kathleen Roberta Hill" userId="e8016274-9dcc-4a01-a124-e169ae812464" providerId="ADAL" clId="{A8A72B1A-DE6F-8548-A52D-211A2ECD7ED5}" dt="2023-05-30T00:38:32.938" v="7530" actId="478"/>
          <ac:spMkLst>
            <pc:docMk/>
            <pc:sldMk cId="4069127332" sldId="260"/>
            <ac:spMk id="17" creationId="{4470A781-96E9-44E8-A442-78EC25DB31BF}"/>
          </ac:spMkLst>
        </pc:spChg>
        <pc:spChg chg="del">
          <ac:chgData name="Kathleen Roberta Hill" userId="e8016274-9dcc-4a01-a124-e169ae812464" providerId="ADAL" clId="{A8A72B1A-DE6F-8548-A52D-211A2ECD7ED5}" dt="2023-05-25T02:25:40.057" v="5632" actId="26606"/>
          <ac:spMkLst>
            <pc:docMk/>
            <pc:sldMk cId="4069127332" sldId="260"/>
            <ac:spMk id="18" creationId="{38FAA1A1-D861-433F-88FA-1E9D6FD31D11}"/>
          </ac:spMkLst>
        </pc:spChg>
        <pc:spChg chg="add mod">
          <ac:chgData name="Kathleen Roberta Hill" userId="e8016274-9dcc-4a01-a124-e169ae812464" providerId="ADAL" clId="{A8A72B1A-DE6F-8548-A52D-211A2ECD7ED5}" dt="2023-05-30T00:37:15.545" v="7503"/>
          <ac:spMkLst>
            <pc:docMk/>
            <pc:sldMk cId="4069127332" sldId="260"/>
            <ac:spMk id="19" creationId="{52BBCC34-7ED6-45B3-9247-8E4E19B112E6}"/>
          </ac:spMkLst>
        </pc:spChg>
        <pc:spChg chg="del">
          <ac:chgData name="Kathleen Roberta Hill" userId="e8016274-9dcc-4a01-a124-e169ae812464" providerId="ADAL" clId="{A8A72B1A-DE6F-8548-A52D-211A2ECD7ED5}" dt="2023-05-25T02:25:40.057" v="5632" actId="26606"/>
          <ac:spMkLst>
            <pc:docMk/>
            <pc:sldMk cId="4069127332" sldId="260"/>
            <ac:spMk id="20" creationId="{8D71EDA1-87BF-4D5D-AB79-F346FD19278A}"/>
          </ac:spMkLst>
        </pc:spChg>
        <pc:spChg chg="add mod">
          <ac:chgData name="Kathleen Roberta Hill" userId="e8016274-9dcc-4a01-a124-e169ae812464" providerId="ADAL" clId="{A8A72B1A-DE6F-8548-A52D-211A2ECD7ED5}" dt="2023-05-30T00:37:29.180" v="7515" actId="20577"/>
          <ac:spMkLst>
            <pc:docMk/>
            <pc:sldMk cId="4069127332" sldId="260"/>
            <ac:spMk id="21" creationId="{717A3636-ED84-0B2B-48C0-A5483D4F024B}"/>
          </ac:spMkLst>
        </pc:spChg>
        <pc:spChg chg="add mod">
          <ac:chgData name="Kathleen Roberta Hill" userId="e8016274-9dcc-4a01-a124-e169ae812464" providerId="ADAL" clId="{A8A72B1A-DE6F-8548-A52D-211A2ECD7ED5}" dt="2023-05-30T00:37:15.545" v="7503"/>
          <ac:spMkLst>
            <pc:docMk/>
            <pc:sldMk cId="4069127332" sldId="260"/>
            <ac:spMk id="22" creationId="{D2BDAF2A-545A-2D74-D563-ABF9523145E6}"/>
          </ac:spMkLst>
        </pc:spChg>
        <pc:spChg chg="add mod">
          <ac:chgData name="Kathleen Roberta Hill" userId="e8016274-9dcc-4a01-a124-e169ae812464" providerId="ADAL" clId="{A8A72B1A-DE6F-8548-A52D-211A2ECD7ED5}" dt="2023-05-30T00:40:00.351" v="7559" actId="1036"/>
          <ac:spMkLst>
            <pc:docMk/>
            <pc:sldMk cId="4069127332" sldId="260"/>
            <ac:spMk id="23" creationId="{15E74BD7-C972-1453-5FCF-EEB7CA58A0A6}"/>
          </ac:spMkLst>
        </pc:spChg>
        <pc:spChg chg="add">
          <ac:chgData name="Kathleen Roberta Hill" userId="e8016274-9dcc-4a01-a124-e169ae812464" providerId="ADAL" clId="{A8A72B1A-DE6F-8548-A52D-211A2ECD7ED5}" dt="2023-05-25T02:25:40.057" v="5632" actId="26606"/>
          <ac:spMkLst>
            <pc:docMk/>
            <pc:sldMk cId="4069127332" sldId="260"/>
            <ac:spMk id="25" creationId="{2151139A-886F-4B97-8815-729AD3831BBD}"/>
          </ac:spMkLst>
        </pc:spChg>
        <pc:spChg chg="add">
          <ac:chgData name="Kathleen Roberta Hill" userId="e8016274-9dcc-4a01-a124-e169ae812464" providerId="ADAL" clId="{A8A72B1A-DE6F-8548-A52D-211A2ECD7ED5}" dt="2023-05-25T02:25:40.057" v="5632" actId="26606"/>
          <ac:spMkLst>
            <pc:docMk/>
            <pc:sldMk cId="4069127332" sldId="260"/>
            <ac:spMk id="27" creationId="{AB5E08C4-8CDD-4623-A5B8-E998C6DEE3B7}"/>
          </ac:spMkLst>
        </pc:spChg>
        <pc:spChg chg="add">
          <ac:chgData name="Kathleen Roberta Hill" userId="e8016274-9dcc-4a01-a124-e169ae812464" providerId="ADAL" clId="{A8A72B1A-DE6F-8548-A52D-211A2ECD7ED5}" dt="2023-05-25T02:25:40.057" v="5632" actId="26606"/>
          <ac:spMkLst>
            <pc:docMk/>
            <pc:sldMk cId="4069127332" sldId="260"/>
            <ac:spMk id="29" creationId="{15F33878-D502-4FFA-8ACE-F2AECDB2A23F}"/>
          </ac:spMkLst>
        </pc:spChg>
        <pc:spChg chg="add del mod">
          <ac:chgData name="Kathleen Roberta Hill" userId="e8016274-9dcc-4a01-a124-e169ae812464" providerId="ADAL" clId="{A8A72B1A-DE6F-8548-A52D-211A2ECD7ED5}" dt="2023-05-31T02:49:31.975" v="9607" actId="478"/>
          <ac:spMkLst>
            <pc:docMk/>
            <pc:sldMk cId="4069127332" sldId="260"/>
            <ac:spMk id="30" creationId="{8DAFFB59-A163-6164-3C89-A4B3DBBAB76D}"/>
          </ac:spMkLst>
        </pc:spChg>
        <pc:spChg chg="add">
          <ac:chgData name="Kathleen Roberta Hill" userId="e8016274-9dcc-4a01-a124-e169ae812464" providerId="ADAL" clId="{A8A72B1A-DE6F-8548-A52D-211A2ECD7ED5}" dt="2023-05-25T02:25:40.057" v="5632" actId="26606"/>
          <ac:spMkLst>
            <pc:docMk/>
            <pc:sldMk cId="4069127332" sldId="260"/>
            <ac:spMk id="31" creationId="{D3539FEE-81D3-4406-802E-60B20B16F4F6}"/>
          </ac:spMkLst>
        </pc:spChg>
        <pc:spChg chg="add">
          <ac:chgData name="Kathleen Roberta Hill" userId="e8016274-9dcc-4a01-a124-e169ae812464" providerId="ADAL" clId="{A8A72B1A-DE6F-8548-A52D-211A2ECD7ED5}" dt="2023-05-25T02:25:40.057" v="5632" actId="26606"/>
          <ac:spMkLst>
            <pc:docMk/>
            <pc:sldMk cId="4069127332" sldId="260"/>
            <ac:spMk id="33" creationId="{DC701763-729E-462F-A5A8-E0DEFEB1E2E4}"/>
          </ac:spMkLst>
        </pc:spChg>
        <pc:grpChg chg="mod">
          <ac:chgData name="Kathleen Roberta Hill" userId="e8016274-9dcc-4a01-a124-e169ae812464" providerId="ADAL" clId="{A8A72B1A-DE6F-8548-A52D-211A2ECD7ED5}" dt="2023-06-06T03:17:17.884" v="10299" actId="1038"/>
          <ac:grpSpMkLst>
            <pc:docMk/>
            <pc:sldMk cId="4069127332" sldId="260"/>
            <ac:grpSpMk id="13" creationId="{863008F0-056F-AB32-1F97-E123EA95FD14}"/>
          </ac:grpSpMkLst>
        </pc:grpChg>
        <pc:grpChg chg="mod">
          <ac:chgData name="Kathleen Roberta Hill" userId="e8016274-9dcc-4a01-a124-e169ae812464" providerId="ADAL" clId="{A8A72B1A-DE6F-8548-A52D-211A2ECD7ED5}" dt="2023-06-06T03:17:17.884" v="10299" actId="1038"/>
          <ac:grpSpMkLst>
            <pc:docMk/>
            <pc:sldMk cId="4069127332" sldId="260"/>
            <ac:grpSpMk id="15" creationId="{3AE1D988-155B-CFCA-4A44-3D1460BC407B}"/>
          </ac:grpSpMkLst>
        </pc:grpChg>
        <pc:graphicFrameChg chg="add mod">
          <ac:chgData name="Kathleen Roberta Hill" userId="e8016274-9dcc-4a01-a124-e169ae812464" providerId="ADAL" clId="{A8A72B1A-DE6F-8548-A52D-211A2ECD7ED5}" dt="2023-06-06T03:17:17.884" v="10299" actId="1038"/>
          <ac:graphicFrameMkLst>
            <pc:docMk/>
            <pc:sldMk cId="4069127332" sldId="260"/>
            <ac:graphicFrameMk id="4" creationId="{AC93ECB5-7CFB-29CC-67E0-C14E546A0521}"/>
          </ac:graphicFrameMkLst>
        </pc:graphicFrameChg>
        <pc:graphicFrameChg chg="add mod">
          <ac:chgData name="Kathleen Roberta Hill" userId="e8016274-9dcc-4a01-a124-e169ae812464" providerId="ADAL" clId="{A8A72B1A-DE6F-8548-A52D-211A2ECD7ED5}" dt="2023-06-06T03:17:51.950" v="10302"/>
          <ac:graphicFrameMkLst>
            <pc:docMk/>
            <pc:sldMk cId="4069127332" sldId="260"/>
            <ac:graphicFrameMk id="14" creationId="{73C4CE12-E9C2-D643-9F3B-A82734005091}"/>
          </ac:graphicFrameMkLst>
        </pc:graphicFrameChg>
        <pc:graphicFrameChg chg="add del mod">
          <ac:chgData name="Kathleen Roberta Hill" userId="e8016274-9dcc-4a01-a124-e169ae812464" providerId="ADAL" clId="{A8A72B1A-DE6F-8548-A52D-211A2ECD7ED5}" dt="2023-06-06T03:16:38.789" v="10257" actId="478"/>
          <ac:graphicFrameMkLst>
            <pc:docMk/>
            <pc:sldMk cId="4069127332" sldId="260"/>
            <ac:graphicFrameMk id="24" creationId="{73C4CE12-E9C2-D643-9F3B-A82734005091}"/>
          </ac:graphicFrameMkLst>
        </pc:graphicFrameChg>
        <pc:graphicFrameChg chg="add del mod">
          <ac:chgData name="Kathleen Roberta Hill" userId="e8016274-9dcc-4a01-a124-e169ae812464" providerId="ADAL" clId="{A8A72B1A-DE6F-8548-A52D-211A2ECD7ED5}" dt="2023-06-06T03:15:43.761" v="10250" actId="478"/>
          <ac:graphicFrameMkLst>
            <pc:docMk/>
            <pc:sldMk cId="4069127332" sldId="260"/>
            <ac:graphicFrameMk id="26" creationId="{AC93ECB5-7CFB-29CC-67E0-C14E546A0521}"/>
          </ac:graphicFrameMkLst>
        </pc:graphicFrameChg>
        <pc:picChg chg="add mod">
          <ac:chgData name="Kathleen Roberta Hill" userId="e8016274-9dcc-4a01-a124-e169ae812464" providerId="ADAL" clId="{A8A72B1A-DE6F-8548-A52D-211A2ECD7ED5}" dt="2023-06-06T03:08:43.657" v="10133"/>
          <ac:picMkLst>
            <pc:docMk/>
            <pc:sldMk cId="4069127332" sldId="260"/>
            <ac:picMk id="2" creationId="{E0DEE598-4961-B259-7300-8ABC0DD998E8}"/>
          </ac:picMkLst>
        </pc:picChg>
        <pc:picChg chg="add del mod">
          <ac:chgData name="Kathleen Roberta Hill" userId="e8016274-9dcc-4a01-a124-e169ae812464" providerId="ADAL" clId="{A8A72B1A-DE6F-8548-A52D-211A2ECD7ED5}" dt="2023-05-31T02:44:37.483" v="9513" actId="478"/>
          <ac:picMkLst>
            <pc:docMk/>
            <pc:sldMk cId="4069127332" sldId="260"/>
            <ac:picMk id="4" creationId="{057BD71C-5DDA-9088-6DA4-258CB1C67348}"/>
          </ac:picMkLst>
        </pc:picChg>
        <pc:picChg chg="add mod">
          <ac:chgData name="Kathleen Roberta Hill" userId="e8016274-9dcc-4a01-a124-e169ae812464" providerId="ADAL" clId="{A8A72B1A-DE6F-8548-A52D-211A2ECD7ED5}" dt="2023-05-25T03:10:00.810" v="6314" actId="1076"/>
          <ac:picMkLst>
            <pc:docMk/>
            <pc:sldMk cId="4069127332" sldId="260"/>
            <ac:picMk id="5" creationId="{B7F37148-71D5-1A6A-A7C8-565C96689D8B}"/>
          </ac:picMkLst>
        </pc:picChg>
        <pc:picChg chg="del">
          <ac:chgData name="Kathleen Roberta Hill" userId="e8016274-9dcc-4a01-a124-e169ae812464" providerId="ADAL" clId="{A8A72B1A-DE6F-8548-A52D-211A2ECD7ED5}" dt="2023-05-31T02:44:38.818" v="9514" actId="478"/>
          <ac:picMkLst>
            <pc:docMk/>
            <pc:sldMk cId="4069127332" sldId="260"/>
            <ac:picMk id="16" creationId="{B378D4D2-4AA7-EB8F-A72B-852BF7DC06B0}"/>
          </ac:picMkLst>
        </pc:picChg>
        <pc:extLst>
          <p:ext xmlns:p="http://schemas.openxmlformats.org/presentationml/2006/main" uri="{D6D511B9-2390-475A-947B-AFAB55BFBCF1}">
            <pc226:cmChg xmlns:pc226="http://schemas.microsoft.com/office/powerpoint/2022/06/main/command" chg="">
              <pc226:chgData name="Kathleen Roberta Hill" userId="e8016274-9dcc-4a01-a124-e169ae812464" providerId="ADAL" clId="{A8A72B1A-DE6F-8548-A52D-211A2ECD7ED5}" dt="2023-05-31T02:50:36.417" v="9608"/>
              <pc2:cmMkLst xmlns:pc2="http://schemas.microsoft.com/office/powerpoint/2019/9/main/command">
                <pc:docMk/>
                <pc:sldMk cId="4069127332" sldId="260"/>
                <pc2:cmMk id="{27CB78AB-F97E-4B90-9B14-11DE493D9647}"/>
              </pc2:cmMkLst>
              <pc226:cmRplyChg chg="add">
                <pc226:chgData name="Kathleen Roberta Hill" userId="e8016274-9dcc-4a01-a124-e169ae812464" providerId="ADAL" clId="{A8A72B1A-DE6F-8548-A52D-211A2ECD7ED5}" dt="2023-05-31T02:50:36.417" v="9608"/>
                <pc2:cmRplyMkLst xmlns:pc2="http://schemas.microsoft.com/office/powerpoint/2019/9/main/command">
                  <pc:docMk/>
                  <pc:sldMk cId="4069127332" sldId="260"/>
                  <pc2:cmMk id="{27CB78AB-F97E-4B90-9B14-11DE493D9647}"/>
                  <pc2:cmRplyMk id="{237BE006-5170-8F49-80D7-3173F85E5646}"/>
                </pc2:cmRplyMkLst>
              </pc226:cmRplyChg>
            </pc226:cmChg>
          </p:ext>
        </pc:extLst>
      </pc:sldChg>
      <pc:sldChg chg="addSp delSp modSp mod setBg modCm modNotesTx">
        <pc:chgData name="Kathleen Roberta Hill" userId="e8016274-9dcc-4a01-a124-e169ae812464" providerId="ADAL" clId="{A8A72B1A-DE6F-8548-A52D-211A2ECD7ED5}" dt="2023-06-15T01:31:36.605" v="11768" actId="20577"/>
        <pc:sldMkLst>
          <pc:docMk/>
          <pc:sldMk cId="2860659636" sldId="261"/>
        </pc:sldMkLst>
        <pc:spChg chg="add mod">
          <ac:chgData name="Kathleen Roberta Hill" userId="e8016274-9dcc-4a01-a124-e169ae812464" providerId="ADAL" clId="{A8A72B1A-DE6F-8548-A52D-211A2ECD7ED5}" dt="2023-05-30T00:58:02.514" v="8036" actId="1037"/>
          <ac:spMkLst>
            <pc:docMk/>
            <pc:sldMk cId="2860659636" sldId="261"/>
            <ac:spMk id="3" creationId="{8247C275-BBA6-2E33-88B7-8A2D3EF8AB85}"/>
          </ac:spMkLst>
        </pc:spChg>
        <pc:spChg chg="mod">
          <ac:chgData name="Kathleen Roberta Hill" userId="e8016274-9dcc-4a01-a124-e169ae812464" providerId="ADAL" clId="{A8A72B1A-DE6F-8548-A52D-211A2ECD7ED5}" dt="2023-06-06T03:10:20.917" v="10225" actId="1036"/>
          <ac:spMkLst>
            <pc:docMk/>
            <pc:sldMk cId="2860659636" sldId="261"/>
            <ac:spMk id="5" creationId="{290A97DD-659E-D3DA-E1C0-9FA0BBF76B6C}"/>
          </ac:spMkLst>
        </pc:spChg>
        <pc:spChg chg="add mod">
          <ac:chgData name="Kathleen Roberta Hill" userId="e8016274-9dcc-4a01-a124-e169ae812464" providerId="ADAL" clId="{A8A72B1A-DE6F-8548-A52D-211A2ECD7ED5}" dt="2023-06-13T04:01:55.445" v="11618" actId="1037"/>
          <ac:spMkLst>
            <pc:docMk/>
            <pc:sldMk cId="2860659636" sldId="261"/>
            <ac:spMk id="8" creationId="{B5A38A94-2317-5433-197D-6776541F29A7}"/>
          </ac:spMkLst>
        </pc:spChg>
        <pc:spChg chg="add mod">
          <ac:chgData name="Kathleen Roberta Hill" userId="e8016274-9dcc-4a01-a124-e169ae812464" providerId="ADAL" clId="{A8A72B1A-DE6F-8548-A52D-211A2ECD7ED5}" dt="2023-06-13T04:00:24.787" v="11555" actId="20577"/>
          <ac:spMkLst>
            <pc:docMk/>
            <pc:sldMk cId="2860659636" sldId="261"/>
            <ac:spMk id="9" creationId="{CAFD51AF-41D2-5248-191F-8864679AD519}"/>
          </ac:spMkLst>
        </pc:spChg>
        <pc:spChg chg="add mod">
          <ac:chgData name="Kathleen Roberta Hill" userId="e8016274-9dcc-4a01-a124-e169ae812464" providerId="ADAL" clId="{A8A72B1A-DE6F-8548-A52D-211A2ECD7ED5}" dt="2023-06-13T04:01:55.445" v="11618" actId="1037"/>
          <ac:spMkLst>
            <pc:docMk/>
            <pc:sldMk cId="2860659636" sldId="261"/>
            <ac:spMk id="10" creationId="{40F7A770-B0FE-6125-B4EB-3DE24B411B93}"/>
          </ac:spMkLst>
        </pc:spChg>
        <pc:spChg chg="mod">
          <ac:chgData name="Kathleen Roberta Hill" userId="e8016274-9dcc-4a01-a124-e169ae812464" providerId="ADAL" clId="{A8A72B1A-DE6F-8548-A52D-211A2ECD7ED5}" dt="2023-05-30T00:40:57.687" v="7607" actId="1036"/>
          <ac:spMkLst>
            <pc:docMk/>
            <pc:sldMk cId="2860659636" sldId="261"/>
            <ac:spMk id="11" creationId="{5B29EC3F-3BD6-47B3-0B67-B6E9EFB9D888}"/>
          </ac:spMkLst>
        </pc:spChg>
        <pc:spChg chg="add mod">
          <ac:chgData name="Kathleen Roberta Hill" userId="e8016274-9dcc-4a01-a124-e169ae812464" providerId="ADAL" clId="{A8A72B1A-DE6F-8548-A52D-211A2ECD7ED5}" dt="2023-05-30T00:58:02.514" v="8036" actId="1037"/>
          <ac:spMkLst>
            <pc:docMk/>
            <pc:sldMk cId="2860659636" sldId="261"/>
            <ac:spMk id="12" creationId="{0B6A3A26-7478-2CD3-92F3-68DC319AB5A8}"/>
          </ac:spMkLst>
        </pc:spChg>
        <pc:spChg chg="del">
          <ac:chgData name="Kathleen Roberta Hill" userId="e8016274-9dcc-4a01-a124-e169ae812464" providerId="ADAL" clId="{A8A72B1A-DE6F-8548-A52D-211A2ECD7ED5}" dt="2023-05-21T02:00:06.006" v="4" actId="478"/>
          <ac:spMkLst>
            <pc:docMk/>
            <pc:sldMk cId="2860659636" sldId="261"/>
            <ac:spMk id="13" creationId="{A17AF418-F367-E93C-8170-F237DC625E53}"/>
          </ac:spMkLst>
        </pc:spChg>
        <pc:spChg chg="mod">
          <ac:chgData name="Kathleen Roberta Hill" userId="e8016274-9dcc-4a01-a124-e169ae812464" providerId="ADAL" clId="{A8A72B1A-DE6F-8548-A52D-211A2ECD7ED5}" dt="2023-06-06T03:11:55.331" v="10240" actId="1037"/>
          <ac:spMkLst>
            <pc:docMk/>
            <pc:sldMk cId="2860659636" sldId="261"/>
            <ac:spMk id="13" creationId="{B4BD413D-3BFB-CF45-C63F-45AFFFC1E4C4}"/>
          </ac:spMkLst>
        </pc:spChg>
        <pc:spChg chg="mod">
          <ac:chgData name="Kathleen Roberta Hill" userId="e8016274-9dcc-4a01-a124-e169ae812464" providerId="ADAL" clId="{A8A72B1A-DE6F-8548-A52D-211A2ECD7ED5}" dt="2023-06-06T03:12:29.050" v="10249" actId="1037"/>
          <ac:spMkLst>
            <pc:docMk/>
            <pc:sldMk cId="2860659636" sldId="261"/>
            <ac:spMk id="14" creationId="{BFDB6A40-36BC-E140-B370-0C24E6510C5C}"/>
          </ac:spMkLst>
        </pc:spChg>
        <pc:spChg chg="del">
          <ac:chgData name="Kathleen Roberta Hill" userId="e8016274-9dcc-4a01-a124-e169ae812464" providerId="ADAL" clId="{A8A72B1A-DE6F-8548-A52D-211A2ECD7ED5}" dt="2023-05-21T02:00:06.006" v="4" actId="478"/>
          <ac:spMkLst>
            <pc:docMk/>
            <pc:sldMk cId="2860659636" sldId="261"/>
            <ac:spMk id="15" creationId="{0F62E7DC-94E7-CB16-E75E-B90A27CEC3E4}"/>
          </ac:spMkLst>
        </pc:spChg>
        <pc:spChg chg="add mod">
          <ac:chgData name="Kathleen Roberta Hill" userId="e8016274-9dcc-4a01-a124-e169ae812464" providerId="ADAL" clId="{A8A72B1A-DE6F-8548-A52D-211A2ECD7ED5}" dt="2023-05-25T03:31:22.659" v="6490"/>
          <ac:spMkLst>
            <pc:docMk/>
            <pc:sldMk cId="2860659636" sldId="261"/>
            <ac:spMk id="23" creationId="{DE972C69-864A-AD8A-F8C5-CDC49B305D3F}"/>
          </ac:spMkLst>
        </pc:spChg>
        <pc:spChg chg="add mod">
          <ac:chgData name="Kathleen Roberta Hill" userId="e8016274-9dcc-4a01-a124-e169ae812464" providerId="ADAL" clId="{A8A72B1A-DE6F-8548-A52D-211A2ECD7ED5}" dt="2023-05-25T03:25:50.582" v="6450" actId="207"/>
          <ac:spMkLst>
            <pc:docMk/>
            <pc:sldMk cId="2860659636" sldId="261"/>
            <ac:spMk id="24" creationId="{1D19DECA-97D5-4CD1-197F-87BEAB14DF63}"/>
          </ac:spMkLst>
        </pc:spChg>
        <pc:spChg chg="add mod">
          <ac:chgData name="Kathleen Roberta Hill" userId="e8016274-9dcc-4a01-a124-e169ae812464" providerId="ADAL" clId="{A8A72B1A-DE6F-8548-A52D-211A2ECD7ED5}" dt="2023-05-25T03:30:34.400" v="6482" actId="207"/>
          <ac:spMkLst>
            <pc:docMk/>
            <pc:sldMk cId="2860659636" sldId="261"/>
            <ac:spMk id="26" creationId="{860A727A-F4BF-6227-A98E-7ABDFDF3E655}"/>
          </ac:spMkLst>
        </pc:spChg>
        <pc:spChg chg="add del mod">
          <ac:chgData name="Kathleen Roberta Hill" userId="e8016274-9dcc-4a01-a124-e169ae812464" providerId="ADAL" clId="{A8A72B1A-DE6F-8548-A52D-211A2ECD7ED5}" dt="2023-05-25T03:29:14.586" v="6470" actId="478"/>
          <ac:spMkLst>
            <pc:docMk/>
            <pc:sldMk cId="2860659636" sldId="261"/>
            <ac:spMk id="28" creationId="{82E45714-31E3-BBE4-3C39-5776099DCCB4}"/>
          </ac:spMkLst>
        </pc:spChg>
        <pc:spChg chg="add mod">
          <ac:chgData name="Kathleen Roberta Hill" userId="e8016274-9dcc-4a01-a124-e169ae812464" providerId="ADAL" clId="{A8A72B1A-DE6F-8548-A52D-211A2ECD7ED5}" dt="2023-05-25T03:49:43.614" v="6752" actId="1035"/>
          <ac:spMkLst>
            <pc:docMk/>
            <pc:sldMk cId="2860659636" sldId="261"/>
            <ac:spMk id="30" creationId="{2CBD8CF5-C3A3-5920-2231-CD24694E38C3}"/>
          </ac:spMkLst>
        </pc:spChg>
        <pc:spChg chg="add mod">
          <ac:chgData name="Kathleen Roberta Hill" userId="e8016274-9dcc-4a01-a124-e169ae812464" providerId="ADAL" clId="{A8A72B1A-DE6F-8548-A52D-211A2ECD7ED5}" dt="2023-05-25T03:35:24.330" v="6553" actId="1037"/>
          <ac:spMkLst>
            <pc:docMk/>
            <pc:sldMk cId="2860659636" sldId="261"/>
            <ac:spMk id="31" creationId="{B8845A67-9B40-1B38-0882-3D7504D303B6}"/>
          </ac:spMkLst>
        </pc:spChg>
        <pc:spChg chg="add mod">
          <ac:chgData name="Kathleen Roberta Hill" userId="e8016274-9dcc-4a01-a124-e169ae812464" providerId="ADAL" clId="{A8A72B1A-DE6F-8548-A52D-211A2ECD7ED5}" dt="2023-05-25T03:35:24.330" v="6553" actId="1037"/>
          <ac:spMkLst>
            <pc:docMk/>
            <pc:sldMk cId="2860659636" sldId="261"/>
            <ac:spMk id="32" creationId="{445D92FB-1096-BA75-A57F-771474DFA50A}"/>
          </ac:spMkLst>
        </pc:spChg>
        <pc:spChg chg="add mod">
          <ac:chgData name="Kathleen Roberta Hill" userId="e8016274-9dcc-4a01-a124-e169ae812464" providerId="ADAL" clId="{A8A72B1A-DE6F-8548-A52D-211A2ECD7ED5}" dt="2023-05-25T03:49:16.551" v="6747" actId="1037"/>
          <ac:spMkLst>
            <pc:docMk/>
            <pc:sldMk cId="2860659636" sldId="261"/>
            <ac:spMk id="33" creationId="{D197628A-E0CE-C5E3-8D8A-343C2A972BA8}"/>
          </ac:spMkLst>
        </pc:spChg>
        <pc:spChg chg="add mod">
          <ac:chgData name="Kathleen Roberta Hill" userId="e8016274-9dcc-4a01-a124-e169ae812464" providerId="ADAL" clId="{A8A72B1A-DE6F-8548-A52D-211A2ECD7ED5}" dt="2023-05-25T03:49:29.661" v="6748" actId="1038"/>
          <ac:spMkLst>
            <pc:docMk/>
            <pc:sldMk cId="2860659636" sldId="261"/>
            <ac:spMk id="34" creationId="{12EAC64C-7809-C8C6-C281-5090D21F7989}"/>
          </ac:spMkLst>
        </pc:spChg>
        <pc:spChg chg="add mod">
          <ac:chgData name="Kathleen Roberta Hill" userId="e8016274-9dcc-4a01-a124-e169ae812464" providerId="ADAL" clId="{A8A72B1A-DE6F-8548-A52D-211A2ECD7ED5}" dt="2023-05-25T03:49:35.960" v="6750" actId="1037"/>
          <ac:spMkLst>
            <pc:docMk/>
            <pc:sldMk cId="2860659636" sldId="261"/>
            <ac:spMk id="35" creationId="{9AF63AAD-5506-73D0-2686-B870B230ECBC}"/>
          </ac:spMkLst>
        </pc:spChg>
        <pc:spChg chg="add mod">
          <ac:chgData name="Kathleen Roberta Hill" userId="e8016274-9dcc-4a01-a124-e169ae812464" providerId="ADAL" clId="{A8A72B1A-DE6F-8548-A52D-211A2ECD7ED5}" dt="2023-05-25T03:38:12.341" v="6589" actId="1076"/>
          <ac:spMkLst>
            <pc:docMk/>
            <pc:sldMk cId="2860659636" sldId="261"/>
            <ac:spMk id="53" creationId="{DFC84569-8FC4-D5C6-1963-B996A6FF0B0E}"/>
          </ac:spMkLst>
        </pc:spChg>
        <pc:spChg chg="add mod">
          <ac:chgData name="Kathleen Roberta Hill" userId="e8016274-9dcc-4a01-a124-e169ae812464" providerId="ADAL" clId="{A8A72B1A-DE6F-8548-A52D-211A2ECD7ED5}" dt="2023-05-25T03:39:27.656" v="6604" actId="14100"/>
          <ac:spMkLst>
            <pc:docMk/>
            <pc:sldMk cId="2860659636" sldId="261"/>
            <ac:spMk id="54" creationId="{786C310E-9450-BA57-0205-390A11716117}"/>
          </ac:spMkLst>
        </pc:spChg>
        <pc:spChg chg="add del mod">
          <ac:chgData name="Kathleen Roberta Hill" userId="e8016274-9dcc-4a01-a124-e169ae812464" providerId="ADAL" clId="{A8A72B1A-DE6F-8548-A52D-211A2ECD7ED5}" dt="2023-05-25T03:39:55.176" v="6610" actId="478"/>
          <ac:spMkLst>
            <pc:docMk/>
            <pc:sldMk cId="2860659636" sldId="261"/>
            <ac:spMk id="55" creationId="{2AD372F4-7AB8-CD5F-761B-2E20AB168E06}"/>
          </ac:spMkLst>
        </pc:spChg>
        <pc:spChg chg="add mod">
          <ac:chgData name="Kathleen Roberta Hill" userId="e8016274-9dcc-4a01-a124-e169ae812464" providerId="ADAL" clId="{A8A72B1A-DE6F-8548-A52D-211A2ECD7ED5}" dt="2023-05-25T03:46:38.885" v="6701" actId="166"/>
          <ac:spMkLst>
            <pc:docMk/>
            <pc:sldMk cId="2860659636" sldId="261"/>
            <ac:spMk id="58" creationId="{BB92F77D-F4F2-2324-E306-6126B5D331D8}"/>
          </ac:spMkLst>
        </pc:spChg>
        <pc:spChg chg="add mod">
          <ac:chgData name="Kathleen Roberta Hill" userId="e8016274-9dcc-4a01-a124-e169ae812464" providerId="ADAL" clId="{A8A72B1A-DE6F-8548-A52D-211A2ECD7ED5}" dt="2023-05-25T03:48:58.795" v="6745" actId="1038"/>
          <ac:spMkLst>
            <pc:docMk/>
            <pc:sldMk cId="2860659636" sldId="261"/>
            <ac:spMk id="59" creationId="{AC6DDF09-91A4-DBB5-5FEB-B67BF73694BC}"/>
          </ac:spMkLst>
        </pc:spChg>
        <pc:spChg chg="add del mod">
          <ac:chgData name="Kathleen Roberta Hill" userId="e8016274-9dcc-4a01-a124-e169ae812464" providerId="ADAL" clId="{A8A72B1A-DE6F-8548-A52D-211A2ECD7ED5}" dt="2023-05-30T00:40:44.366" v="7596"/>
          <ac:spMkLst>
            <pc:docMk/>
            <pc:sldMk cId="2860659636" sldId="261"/>
            <ac:spMk id="77" creationId="{0B75A0A3-2277-3D10-6D35-274C772FB3F5}"/>
          </ac:spMkLst>
        </pc:spChg>
        <pc:spChg chg="add del mod">
          <ac:chgData name="Kathleen Roberta Hill" userId="e8016274-9dcc-4a01-a124-e169ae812464" providerId="ADAL" clId="{A8A72B1A-DE6F-8548-A52D-211A2ECD7ED5}" dt="2023-05-30T00:40:44.366" v="7596"/>
          <ac:spMkLst>
            <pc:docMk/>
            <pc:sldMk cId="2860659636" sldId="261"/>
            <ac:spMk id="78" creationId="{02E3C91E-9E5D-EDA2-2D18-E2BEF4E87A53}"/>
          </ac:spMkLst>
        </pc:spChg>
        <pc:spChg chg="add del mod">
          <ac:chgData name="Kathleen Roberta Hill" userId="e8016274-9dcc-4a01-a124-e169ae812464" providerId="ADAL" clId="{A8A72B1A-DE6F-8548-A52D-211A2ECD7ED5}" dt="2023-05-30T00:40:44.366" v="7596"/>
          <ac:spMkLst>
            <pc:docMk/>
            <pc:sldMk cId="2860659636" sldId="261"/>
            <ac:spMk id="79" creationId="{21384E61-6FDD-24A6-6A1C-E11992DB74A4}"/>
          </ac:spMkLst>
        </pc:spChg>
        <pc:spChg chg="add del mod">
          <ac:chgData name="Kathleen Roberta Hill" userId="e8016274-9dcc-4a01-a124-e169ae812464" providerId="ADAL" clId="{A8A72B1A-DE6F-8548-A52D-211A2ECD7ED5}" dt="2023-05-30T00:40:44.366" v="7596"/>
          <ac:spMkLst>
            <pc:docMk/>
            <pc:sldMk cId="2860659636" sldId="261"/>
            <ac:spMk id="80" creationId="{7081F7B7-D76B-E6D4-6FFB-4B52721E5155}"/>
          </ac:spMkLst>
        </pc:spChg>
        <pc:spChg chg="add mod">
          <ac:chgData name="Kathleen Roberta Hill" userId="e8016274-9dcc-4a01-a124-e169ae812464" providerId="ADAL" clId="{A8A72B1A-DE6F-8548-A52D-211A2ECD7ED5}" dt="2023-05-30T00:40:59.542" v="7608"/>
          <ac:spMkLst>
            <pc:docMk/>
            <pc:sldMk cId="2860659636" sldId="261"/>
            <ac:spMk id="81" creationId="{7655EEA5-8038-D68F-486F-6777B39DB0DF}"/>
          </ac:spMkLst>
        </pc:spChg>
        <pc:spChg chg="add mod">
          <ac:chgData name="Kathleen Roberta Hill" userId="e8016274-9dcc-4a01-a124-e169ae812464" providerId="ADAL" clId="{A8A72B1A-DE6F-8548-A52D-211A2ECD7ED5}" dt="2023-05-30T00:41:34.966" v="7641" actId="20577"/>
          <ac:spMkLst>
            <pc:docMk/>
            <pc:sldMk cId="2860659636" sldId="261"/>
            <ac:spMk id="82" creationId="{C20E0061-E12A-15C4-DACA-D95B56C11E62}"/>
          </ac:spMkLst>
        </pc:spChg>
        <pc:spChg chg="add mod">
          <ac:chgData name="Kathleen Roberta Hill" userId="e8016274-9dcc-4a01-a124-e169ae812464" providerId="ADAL" clId="{A8A72B1A-DE6F-8548-A52D-211A2ECD7ED5}" dt="2023-05-30T00:41:13.944" v="7629" actId="20577"/>
          <ac:spMkLst>
            <pc:docMk/>
            <pc:sldMk cId="2860659636" sldId="261"/>
            <ac:spMk id="83" creationId="{083178EE-2F54-1AAA-2C9D-73C9F048B6BF}"/>
          </ac:spMkLst>
        </pc:spChg>
        <pc:spChg chg="add mod">
          <ac:chgData name="Kathleen Roberta Hill" userId="e8016274-9dcc-4a01-a124-e169ae812464" providerId="ADAL" clId="{A8A72B1A-DE6F-8548-A52D-211A2ECD7ED5}" dt="2023-05-30T00:40:59.542" v="7608"/>
          <ac:spMkLst>
            <pc:docMk/>
            <pc:sldMk cId="2860659636" sldId="261"/>
            <ac:spMk id="84" creationId="{6BCBCB14-9C76-2D8C-C450-6ADF94B38A2B}"/>
          </ac:spMkLst>
        </pc:spChg>
        <pc:grpChg chg="mod">
          <ac:chgData name="Kathleen Roberta Hill" userId="e8016274-9dcc-4a01-a124-e169ae812464" providerId="ADAL" clId="{A8A72B1A-DE6F-8548-A52D-211A2ECD7ED5}" dt="2023-06-06T03:12:23.047" v="10241" actId="1037"/>
          <ac:grpSpMkLst>
            <pc:docMk/>
            <pc:sldMk cId="2860659636" sldId="261"/>
            <ac:grpSpMk id="6" creationId="{9E3D2471-65CE-3F96-52C2-8B49E1A1527D}"/>
          </ac:grpSpMkLst>
        </pc:grpChg>
        <pc:picChg chg="add mod">
          <ac:chgData name="Kathleen Roberta Hill" userId="e8016274-9dcc-4a01-a124-e169ae812464" providerId="ADAL" clId="{A8A72B1A-DE6F-8548-A52D-211A2ECD7ED5}" dt="2023-05-30T00:58:02.514" v="8036" actId="1037"/>
          <ac:picMkLst>
            <pc:docMk/>
            <pc:sldMk cId="2860659636" sldId="261"/>
            <ac:picMk id="2" creationId="{E9AF8956-9ED3-B1F1-E13C-5A41F3968562}"/>
          </ac:picMkLst>
        </pc:picChg>
        <pc:picChg chg="mod">
          <ac:chgData name="Kathleen Roberta Hill" userId="e8016274-9dcc-4a01-a124-e169ae812464" providerId="ADAL" clId="{A8A72B1A-DE6F-8548-A52D-211A2ECD7ED5}" dt="2023-05-30T00:40:57.687" v="7607" actId="1036"/>
          <ac:picMkLst>
            <pc:docMk/>
            <pc:sldMk cId="2860659636" sldId="261"/>
            <ac:picMk id="4" creationId="{C486C4CC-78B5-01E0-B2BF-7FB696FA70AF}"/>
          </ac:picMkLst>
        </pc:picChg>
        <pc:picChg chg="del">
          <ac:chgData name="Kathleen Roberta Hill" userId="e8016274-9dcc-4a01-a124-e169ae812464" providerId="ADAL" clId="{A8A72B1A-DE6F-8548-A52D-211A2ECD7ED5}" dt="2023-05-21T02:00:07.777" v="5" actId="478"/>
          <ac:picMkLst>
            <pc:docMk/>
            <pc:sldMk cId="2860659636" sldId="261"/>
            <ac:picMk id="5" creationId="{24ACC159-80A4-8D9E-DC59-B34FF65E18DB}"/>
          </ac:picMkLst>
        </pc:picChg>
        <pc:picChg chg="del">
          <ac:chgData name="Kathleen Roberta Hill" userId="e8016274-9dcc-4a01-a124-e169ae812464" providerId="ADAL" clId="{A8A72B1A-DE6F-8548-A52D-211A2ECD7ED5}" dt="2023-05-21T02:00:06.006" v="4" actId="478"/>
          <ac:picMkLst>
            <pc:docMk/>
            <pc:sldMk cId="2860659636" sldId="261"/>
            <ac:picMk id="6" creationId="{28F06650-9DAC-499B-E413-04BF94202E16}"/>
          </ac:picMkLst>
        </pc:picChg>
        <pc:picChg chg="add mod">
          <ac:chgData name="Kathleen Roberta Hill" userId="e8016274-9dcc-4a01-a124-e169ae812464" providerId="ADAL" clId="{A8A72B1A-DE6F-8548-A52D-211A2ECD7ED5}" dt="2023-06-13T04:01:48.709" v="11611" actId="1076"/>
          <ac:picMkLst>
            <pc:docMk/>
            <pc:sldMk cId="2860659636" sldId="261"/>
            <ac:picMk id="7" creationId="{AF628E22-CEDB-0F76-7212-6312D817ABBE}"/>
          </ac:picMkLst>
        </pc:picChg>
        <pc:picChg chg="del">
          <ac:chgData name="Kathleen Roberta Hill" userId="e8016274-9dcc-4a01-a124-e169ae812464" providerId="ADAL" clId="{A8A72B1A-DE6F-8548-A52D-211A2ECD7ED5}" dt="2023-06-06T03:09:03.669" v="10141" actId="478"/>
          <ac:picMkLst>
            <pc:docMk/>
            <pc:sldMk cId="2860659636" sldId="261"/>
            <ac:picMk id="15" creationId="{866D2BC5-D62F-ECC0-225A-16584891343F}"/>
          </ac:picMkLst>
        </pc:picChg>
        <pc:picChg chg="add del mod">
          <ac:chgData name="Kathleen Roberta Hill" userId="e8016274-9dcc-4a01-a124-e169ae812464" providerId="ADAL" clId="{A8A72B1A-DE6F-8548-A52D-211A2ECD7ED5}" dt="2023-05-25T01:39:37.337" v="5573" actId="478"/>
          <ac:picMkLst>
            <pc:docMk/>
            <pc:sldMk cId="2860659636" sldId="261"/>
            <ac:picMk id="16" creationId="{1BF719C0-0382-7C98-E13C-308E5707873C}"/>
          </ac:picMkLst>
        </pc:picChg>
        <pc:picChg chg="add mod">
          <ac:chgData name="Kathleen Roberta Hill" userId="e8016274-9dcc-4a01-a124-e169ae812464" providerId="ADAL" clId="{A8A72B1A-DE6F-8548-A52D-211A2ECD7ED5}" dt="2023-06-06T03:09:09.635" v="10146" actId="1036"/>
          <ac:picMkLst>
            <pc:docMk/>
            <pc:sldMk cId="2860659636" sldId="261"/>
            <ac:picMk id="16" creationId="{26C788EB-E23F-7D45-D74E-B198D0C371C8}"/>
          </ac:picMkLst>
        </pc:picChg>
        <pc:picChg chg="add del mod">
          <ac:chgData name="Kathleen Roberta Hill" userId="e8016274-9dcc-4a01-a124-e169ae812464" providerId="ADAL" clId="{A8A72B1A-DE6F-8548-A52D-211A2ECD7ED5}" dt="2023-05-25T03:27:43.599" v="6451" actId="478"/>
          <ac:picMkLst>
            <pc:docMk/>
            <pc:sldMk cId="2860659636" sldId="261"/>
            <ac:picMk id="18" creationId="{979C3C7F-BE9C-5D8F-F97A-5758557DA1D0}"/>
          </ac:picMkLst>
        </pc:picChg>
        <pc:cxnChg chg="add mod">
          <ac:chgData name="Kathleen Roberta Hill" userId="e8016274-9dcc-4a01-a124-e169ae812464" providerId="ADAL" clId="{A8A72B1A-DE6F-8548-A52D-211A2ECD7ED5}" dt="2023-05-25T03:22:44.875" v="6414" actId="1582"/>
          <ac:cxnSpMkLst>
            <pc:docMk/>
            <pc:sldMk cId="2860659636" sldId="261"/>
            <ac:cxnSpMk id="20" creationId="{06870EBE-3769-4527-685F-DE4F0D5E7164}"/>
          </ac:cxnSpMkLst>
        </pc:cxnChg>
        <pc:cxnChg chg="add mod">
          <ac:chgData name="Kathleen Roberta Hill" userId="e8016274-9dcc-4a01-a124-e169ae812464" providerId="ADAL" clId="{A8A72B1A-DE6F-8548-A52D-211A2ECD7ED5}" dt="2023-05-25T03:22:58.086" v="6416" actId="1076"/>
          <ac:cxnSpMkLst>
            <pc:docMk/>
            <pc:sldMk cId="2860659636" sldId="261"/>
            <ac:cxnSpMk id="21" creationId="{3A1B6C40-1B25-6D3D-1175-45C4312767AD}"/>
          </ac:cxnSpMkLst>
        </pc:cxnChg>
        <pc:cxnChg chg="add mod">
          <ac:chgData name="Kathleen Roberta Hill" userId="e8016274-9dcc-4a01-a124-e169ae812464" providerId="ADAL" clId="{A8A72B1A-DE6F-8548-A52D-211A2ECD7ED5}" dt="2023-05-25T03:31:39.047" v="6492" actId="1035"/>
          <ac:cxnSpMkLst>
            <pc:docMk/>
            <pc:sldMk cId="2860659636" sldId="261"/>
            <ac:cxnSpMk id="22" creationId="{0BF45939-52C5-60AA-DFD4-F1AD72279FDF}"/>
          </ac:cxnSpMkLst>
        </pc:cxnChg>
        <pc:cxnChg chg="add mod">
          <ac:chgData name="Kathleen Roberta Hill" userId="e8016274-9dcc-4a01-a124-e169ae812464" providerId="ADAL" clId="{A8A72B1A-DE6F-8548-A52D-211A2ECD7ED5}" dt="2023-05-25T03:37:48.203" v="6586"/>
          <ac:cxnSpMkLst>
            <pc:docMk/>
            <pc:sldMk cId="2860659636" sldId="261"/>
            <ac:cxnSpMk id="37" creationId="{0241C52B-34C3-8C38-2166-FA32780AF0C0}"/>
          </ac:cxnSpMkLst>
        </pc:cxnChg>
        <pc:cxnChg chg="add mod">
          <ac:chgData name="Kathleen Roberta Hill" userId="e8016274-9dcc-4a01-a124-e169ae812464" providerId="ADAL" clId="{A8A72B1A-DE6F-8548-A52D-211A2ECD7ED5}" dt="2023-05-25T03:49:09.092" v="6746" actId="1038"/>
          <ac:cxnSpMkLst>
            <pc:docMk/>
            <pc:sldMk cId="2860659636" sldId="261"/>
            <ac:cxnSpMk id="39" creationId="{0F92A42D-EF18-DCDB-180D-35B69B5CF87F}"/>
          </ac:cxnSpMkLst>
        </pc:cxnChg>
        <pc:cxnChg chg="add mod">
          <ac:chgData name="Kathleen Roberta Hill" userId="e8016274-9dcc-4a01-a124-e169ae812464" providerId="ADAL" clId="{A8A72B1A-DE6F-8548-A52D-211A2ECD7ED5}" dt="2023-05-25T03:48:34.963" v="6736" actId="1038"/>
          <ac:cxnSpMkLst>
            <pc:docMk/>
            <pc:sldMk cId="2860659636" sldId="261"/>
            <ac:cxnSpMk id="40" creationId="{9337F610-1633-73ED-8035-47B5E113EFBD}"/>
          </ac:cxnSpMkLst>
        </pc:cxnChg>
        <pc:cxnChg chg="add mod">
          <ac:chgData name="Kathleen Roberta Hill" userId="e8016274-9dcc-4a01-a124-e169ae812464" providerId="ADAL" clId="{A8A72B1A-DE6F-8548-A52D-211A2ECD7ED5}" dt="2023-05-25T03:37:48.203" v="6586"/>
          <ac:cxnSpMkLst>
            <pc:docMk/>
            <pc:sldMk cId="2860659636" sldId="261"/>
            <ac:cxnSpMk id="41" creationId="{49480856-161C-CD33-EE11-18B23D6CC97B}"/>
          </ac:cxnSpMkLst>
        </pc:cxnChg>
        <pc:cxnChg chg="add mod">
          <ac:chgData name="Kathleen Roberta Hill" userId="e8016274-9dcc-4a01-a124-e169ae812464" providerId="ADAL" clId="{A8A72B1A-DE6F-8548-A52D-211A2ECD7ED5}" dt="2023-05-25T03:37:48.203" v="6586"/>
          <ac:cxnSpMkLst>
            <pc:docMk/>
            <pc:sldMk cId="2860659636" sldId="261"/>
            <ac:cxnSpMk id="42" creationId="{4DBE9A3D-C864-A674-7C10-8465412F6650}"/>
          </ac:cxnSpMkLst>
        </pc:cxnChg>
        <pc:cxnChg chg="add mod">
          <ac:chgData name="Kathleen Roberta Hill" userId="e8016274-9dcc-4a01-a124-e169ae812464" providerId="ADAL" clId="{A8A72B1A-DE6F-8548-A52D-211A2ECD7ED5}" dt="2023-05-25T03:37:48.203" v="6586"/>
          <ac:cxnSpMkLst>
            <pc:docMk/>
            <pc:sldMk cId="2860659636" sldId="261"/>
            <ac:cxnSpMk id="43" creationId="{D0B374FD-8B3B-C263-D6FB-A27FC28A5C46}"/>
          </ac:cxnSpMkLst>
        </pc:cxnChg>
        <pc:cxnChg chg="add mod">
          <ac:chgData name="Kathleen Roberta Hill" userId="e8016274-9dcc-4a01-a124-e169ae812464" providerId="ADAL" clId="{A8A72B1A-DE6F-8548-A52D-211A2ECD7ED5}" dt="2023-05-25T03:37:48.203" v="6586"/>
          <ac:cxnSpMkLst>
            <pc:docMk/>
            <pc:sldMk cId="2860659636" sldId="261"/>
            <ac:cxnSpMk id="44" creationId="{40E38FE1-5BFC-BA5C-CCCC-6AB99825D022}"/>
          </ac:cxnSpMkLst>
        </pc:cxnChg>
        <pc:cxnChg chg="add mod">
          <ac:chgData name="Kathleen Roberta Hill" userId="e8016274-9dcc-4a01-a124-e169ae812464" providerId="ADAL" clId="{A8A72B1A-DE6F-8548-A52D-211A2ECD7ED5}" dt="2023-05-25T03:37:48.203" v="6586"/>
          <ac:cxnSpMkLst>
            <pc:docMk/>
            <pc:sldMk cId="2860659636" sldId="261"/>
            <ac:cxnSpMk id="45" creationId="{2FA57936-6AD6-1837-D011-B3FD40B9403B}"/>
          </ac:cxnSpMkLst>
        </pc:cxnChg>
        <pc:cxnChg chg="add mod">
          <ac:chgData name="Kathleen Roberta Hill" userId="e8016274-9dcc-4a01-a124-e169ae812464" providerId="ADAL" clId="{A8A72B1A-DE6F-8548-A52D-211A2ECD7ED5}" dt="2023-05-25T03:37:48.203" v="6586"/>
          <ac:cxnSpMkLst>
            <pc:docMk/>
            <pc:sldMk cId="2860659636" sldId="261"/>
            <ac:cxnSpMk id="46" creationId="{F0BF223F-A82D-DA6A-0289-57FE076D05E9}"/>
          </ac:cxnSpMkLst>
        </pc:cxnChg>
        <pc:cxnChg chg="add mod">
          <ac:chgData name="Kathleen Roberta Hill" userId="e8016274-9dcc-4a01-a124-e169ae812464" providerId="ADAL" clId="{A8A72B1A-DE6F-8548-A52D-211A2ECD7ED5}" dt="2023-05-25T03:37:48.203" v="6586"/>
          <ac:cxnSpMkLst>
            <pc:docMk/>
            <pc:sldMk cId="2860659636" sldId="261"/>
            <ac:cxnSpMk id="47" creationId="{339719D4-928D-D2FF-89FD-F3E11B491E13}"/>
          </ac:cxnSpMkLst>
        </pc:cxnChg>
        <pc:cxnChg chg="add mod">
          <ac:chgData name="Kathleen Roberta Hill" userId="e8016274-9dcc-4a01-a124-e169ae812464" providerId="ADAL" clId="{A8A72B1A-DE6F-8548-A52D-211A2ECD7ED5}" dt="2023-05-25T03:37:48.203" v="6586"/>
          <ac:cxnSpMkLst>
            <pc:docMk/>
            <pc:sldMk cId="2860659636" sldId="261"/>
            <ac:cxnSpMk id="52" creationId="{EEF154BD-6371-9C5E-45A9-22FD333FF334}"/>
          </ac:cxnSpMkLst>
        </pc:cxnChg>
        <pc:cxnChg chg="add mod">
          <ac:chgData name="Kathleen Roberta Hill" userId="e8016274-9dcc-4a01-a124-e169ae812464" providerId="ADAL" clId="{A8A72B1A-DE6F-8548-A52D-211A2ECD7ED5}" dt="2023-05-25T03:46:33.620" v="6700" actId="166"/>
          <ac:cxnSpMkLst>
            <pc:docMk/>
            <pc:sldMk cId="2860659636" sldId="261"/>
            <ac:cxnSpMk id="56" creationId="{C3850F31-715E-FB09-6125-DF6668F4DB71}"/>
          </ac:cxnSpMkLst>
        </pc:cxnChg>
        <pc:cxnChg chg="add mod">
          <ac:chgData name="Kathleen Roberta Hill" userId="e8016274-9dcc-4a01-a124-e169ae812464" providerId="ADAL" clId="{A8A72B1A-DE6F-8548-A52D-211A2ECD7ED5}" dt="2023-05-25T03:48:45.943" v="6740" actId="1038"/>
          <ac:cxnSpMkLst>
            <pc:docMk/>
            <pc:sldMk cId="2860659636" sldId="261"/>
            <ac:cxnSpMk id="60" creationId="{3D7265BD-8BE9-FD7D-1CDE-7CC5A4032E4F}"/>
          </ac:cxnSpMkLst>
        </pc:cxnChg>
        <pc:cxnChg chg="add del mod">
          <ac:chgData name="Kathleen Roberta Hill" userId="e8016274-9dcc-4a01-a124-e169ae812464" providerId="ADAL" clId="{A8A72B1A-DE6F-8548-A52D-211A2ECD7ED5}" dt="2023-05-25T03:47:38.618" v="6720" actId="478"/>
          <ac:cxnSpMkLst>
            <pc:docMk/>
            <pc:sldMk cId="2860659636" sldId="261"/>
            <ac:cxnSpMk id="66" creationId="{010B3601-D5A0-B0B9-08AB-3C16554B767D}"/>
          </ac:cxnSpMkLst>
        </pc:cxnChg>
        <pc:cxnChg chg="add del mod">
          <ac:chgData name="Kathleen Roberta Hill" userId="e8016274-9dcc-4a01-a124-e169ae812464" providerId="ADAL" clId="{A8A72B1A-DE6F-8548-A52D-211A2ECD7ED5}" dt="2023-05-25T03:47:17.614" v="6708" actId="478"/>
          <ac:cxnSpMkLst>
            <pc:docMk/>
            <pc:sldMk cId="2860659636" sldId="261"/>
            <ac:cxnSpMk id="67" creationId="{900A5D3B-E6C7-1F83-4C25-2FD0A8F895EE}"/>
          </ac:cxnSpMkLst>
        </pc:cxnChg>
        <pc:cxnChg chg="add mod">
          <ac:chgData name="Kathleen Roberta Hill" userId="e8016274-9dcc-4a01-a124-e169ae812464" providerId="ADAL" clId="{A8A72B1A-DE6F-8548-A52D-211A2ECD7ED5}" dt="2023-05-25T03:46:05.311" v="6699" actId="171"/>
          <ac:cxnSpMkLst>
            <pc:docMk/>
            <pc:sldMk cId="2860659636" sldId="261"/>
            <ac:cxnSpMk id="68" creationId="{567DC1FE-F6F4-B87A-77C7-3714A1000AD0}"/>
          </ac:cxnSpMkLst>
        </pc:cxnChg>
        <pc:cxnChg chg="add del mod">
          <ac:chgData name="Kathleen Roberta Hill" userId="e8016274-9dcc-4a01-a124-e169ae812464" providerId="ADAL" clId="{A8A72B1A-DE6F-8548-A52D-211A2ECD7ED5}" dt="2023-05-25T03:45:11.977" v="6689" actId="478"/>
          <ac:cxnSpMkLst>
            <pc:docMk/>
            <pc:sldMk cId="2860659636" sldId="261"/>
            <ac:cxnSpMk id="72" creationId="{4D7705D5-8901-A4D3-EAE2-FDDD6C70AF9F}"/>
          </ac:cxnSpMkLst>
        </pc:cxnChg>
        <pc:cxnChg chg="add mod">
          <ac:chgData name="Kathleen Roberta Hill" userId="e8016274-9dcc-4a01-a124-e169ae812464" providerId="ADAL" clId="{A8A72B1A-DE6F-8548-A52D-211A2ECD7ED5}" dt="2023-05-25T03:46:05.311" v="6699" actId="171"/>
          <ac:cxnSpMkLst>
            <pc:docMk/>
            <pc:sldMk cId="2860659636" sldId="261"/>
            <ac:cxnSpMk id="73" creationId="{0AC5801B-6F92-1FC5-B225-201D0CBEFDEB}"/>
          </ac:cxnSpMkLst>
        </pc:cxnChg>
        <pc:cxnChg chg="add mod">
          <ac:chgData name="Kathleen Roberta Hill" userId="e8016274-9dcc-4a01-a124-e169ae812464" providerId="ADAL" clId="{A8A72B1A-DE6F-8548-A52D-211A2ECD7ED5}" dt="2023-05-25T03:47:47.676" v="6723" actId="1038"/>
          <ac:cxnSpMkLst>
            <pc:docMk/>
            <pc:sldMk cId="2860659636" sldId="261"/>
            <ac:cxnSpMk id="75" creationId="{82F4CC19-54F1-62E8-336E-8140996C2FED}"/>
          </ac:cxnSpMkLst>
        </pc:cxnChg>
        <pc:cxnChg chg="add mod">
          <ac:chgData name="Kathleen Roberta Hill" userId="e8016274-9dcc-4a01-a124-e169ae812464" providerId="ADAL" clId="{A8A72B1A-DE6F-8548-A52D-211A2ECD7ED5}" dt="2023-05-25T03:48:06.073" v="6730"/>
          <ac:cxnSpMkLst>
            <pc:docMk/>
            <pc:sldMk cId="2860659636" sldId="261"/>
            <ac:cxnSpMk id="76" creationId="{01F90003-90F3-2647-F69D-6B4B14F30D7B}"/>
          </ac:cxnSpMkLst>
        </pc:cxnChg>
        <pc:extLst>
          <p:ext xmlns:p="http://schemas.openxmlformats.org/presentationml/2006/main" uri="{D6D511B9-2390-475A-947B-AFAB55BFBCF1}">
            <pc226:cmChg xmlns:pc226="http://schemas.microsoft.com/office/powerpoint/2022/06/main/command" chg="mod">
              <pc226:chgData name="Kathleen Roberta Hill" userId="e8016274-9dcc-4a01-a124-e169ae812464" providerId="ADAL" clId="{A8A72B1A-DE6F-8548-A52D-211A2ECD7ED5}" dt="2023-05-31T02:51:03.575" v="9609"/>
              <pc2:cmMkLst xmlns:pc2="http://schemas.microsoft.com/office/powerpoint/2019/9/main/command">
                <pc:docMk/>
                <pc:sldMk cId="2860659636" sldId="261"/>
                <pc2:cmMk id="{C6C5D375-1A4C-48A3-A4CD-2E2092B175E9}"/>
              </pc2:cmMkLst>
            </pc226:cmChg>
          </p:ext>
        </pc:extLst>
      </pc:sldChg>
      <pc:sldChg chg="addSp delSp modSp mod">
        <pc:chgData name="Kathleen Roberta Hill" userId="e8016274-9dcc-4a01-a124-e169ae812464" providerId="ADAL" clId="{A8A72B1A-DE6F-8548-A52D-211A2ECD7ED5}" dt="2023-06-13T03:59:47.968" v="11554" actId="20577"/>
        <pc:sldMkLst>
          <pc:docMk/>
          <pc:sldMk cId="1751377206" sldId="262"/>
        </pc:sldMkLst>
        <pc:spChg chg="mod">
          <ac:chgData name="Kathleen Roberta Hill" userId="e8016274-9dcc-4a01-a124-e169ae812464" providerId="ADAL" clId="{A8A72B1A-DE6F-8548-A52D-211A2ECD7ED5}" dt="2023-06-06T03:07:54.735" v="10119" actId="14100"/>
          <ac:spMkLst>
            <pc:docMk/>
            <pc:sldMk cId="1751377206" sldId="262"/>
            <ac:spMk id="2" creationId="{09800CC6-6209-4029-B01E-E399BCD046C7}"/>
          </ac:spMkLst>
        </pc:spChg>
        <pc:spChg chg="del">
          <ac:chgData name="Kathleen Roberta Hill" userId="e8016274-9dcc-4a01-a124-e169ae812464" providerId="ADAL" clId="{A8A72B1A-DE6F-8548-A52D-211A2ECD7ED5}" dt="2023-05-23T06:31:09.556" v="4742" actId="478"/>
          <ac:spMkLst>
            <pc:docMk/>
            <pc:sldMk cId="1751377206" sldId="262"/>
            <ac:spMk id="2" creationId="{6F35ED89-37D6-06F6-836A-E5CF21E5FE60}"/>
          </ac:spMkLst>
        </pc:spChg>
        <pc:spChg chg="del">
          <ac:chgData name="Kathleen Roberta Hill" userId="e8016274-9dcc-4a01-a124-e169ae812464" providerId="ADAL" clId="{A8A72B1A-DE6F-8548-A52D-211A2ECD7ED5}" dt="2023-05-25T01:05:30.633" v="5321" actId="478"/>
          <ac:spMkLst>
            <pc:docMk/>
            <pc:sldMk cId="1751377206" sldId="262"/>
            <ac:spMk id="3" creationId="{ECB95367-84A2-2072-EC7D-17AF6811E900}"/>
          </ac:spMkLst>
        </pc:spChg>
        <pc:spChg chg="add mod">
          <ac:chgData name="Kathleen Roberta Hill" userId="e8016274-9dcc-4a01-a124-e169ae812464" providerId="ADAL" clId="{A8A72B1A-DE6F-8548-A52D-211A2ECD7ED5}" dt="2023-05-25T00:43:08.011" v="5308" actId="207"/>
          <ac:spMkLst>
            <pc:docMk/>
            <pc:sldMk cId="1751377206" sldId="262"/>
            <ac:spMk id="4" creationId="{6DDE8C09-319D-7C87-9E9C-99D72DDFB0F7}"/>
          </ac:spMkLst>
        </pc:spChg>
        <pc:spChg chg="add mod">
          <ac:chgData name="Kathleen Roberta Hill" userId="e8016274-9dcc-4a01-a124-e169ae812464" providerId="ADAL" clId="{A8A72B1A-DE6F-8548-A52D-211A2ECD7ED5}" dt="2023-05-23T06:29:13.458" v="4675"/>
          <ac:spMkLst>
            <pc:docMk/>
            <pc:sldMk cId="1751377206" sldId="262"/>
            <ac:spMk id="5" creationId="{08E2A0A0-1779-6675-CD6F-12578DED0FF4}"/>
          </ac:spMkLst>
        </pc:spChg>
        <pc:spChg chg="add mod">
          <ac:chgData name="Kathleen Roberta Hill" userId="e8016274-9dcc-4a01-a124-e169ae812464" providerId="ADAL" clId="{A8A72B1A-DE6F-8548-A52D-211A2ECD7ED5}" dt="2023-05-23T06:29:13.458" v="4675"/>
          <ac:spMkLst>
            <pc:docMk/>
            <pc:sldMk cId="1751377206" sldId="262"/>
            <ac:spMk id="6" creationId="{6DC498E4-F58F-D6BB-E50C-34FA489719E2}"/>
          </ac:spMkLst>
        </pc:spChg>
        <pc:spChg chg="add mod">
          <ac:chgData name="Kathleen Roberta Hill" userId="e8016274-9dcc-4a01-a124-e169ae812464" providerId="ADAL" clId="{A8A72B1A-DE6F-8548-A52D-211A2ECD7ED5}" dt="2023-05-23T06:29:13.458" v="4675"/>
          <ac:spMkLst>
            <pc:docMk/>
            <pc:sldMk cId="1751377206" sldId="262"/>
            <ac:spMk id="7" creationId="{A6DB5484-CBDB-A803-8FDE-4B0BF01E0608}"/>
          </ac:spMkLst>
        </pc:spChg>
        <pc:spChg chg="mod">
          <ac:chgData name="Kathleen Roberta Hill" userId="e8016274-9dcc-4a01-a124-e169ae812464" providerId="ADAL" clId="{A8A72B1A-DE6F-8548-A52D-211A2ECD7ED5}" dt="2023-06-10T13:45:52.590" v="10971" actId="14100"/>
          <ac:spMkLst>
            <pc:docMk/>
            <pc:sldMk cId="1751377206" sldId="262"/>
            <ac:spMk id="8" creationId="{B9BC337E-42B7-4C72-B8C4-E6A6EFEF9106}"/>
          </ac:spMkLst>
        </pc:spChg>
        <pc:spChg chg="add del mod">
          <ac:chgData name="Kathleen Roberta Hill" userId="e8016274-9dcc-4a01-a124-e169ae812464" providerId="ADAL" clId="{A8A72B1A-DE6F-8548-A52D-211A2ECD7ED5}" dt="2023-05-23T06:31:10.968" v="4743" actId="478"/>
          <ac:spMkLst>
            <pc:docMk/>
            <pc:sldMk cId="1751377206" sldId="262"/>
            <ac:spMk id="9" creationId="{506E4DE0-8BCA-9E58-0F21-89CA0C9B7BD0}"/>
          </ac:spMkLst>
        </pc:spChg>
        <pc:spChg chg="add del">
          <ac:chgData name="Kathleen Roberta Hill" userId="e8016274-9dcc-4a01-a124-e169ae812464" providerId="ADAL" clId="{A8A72B1A-DE6F-8548-A52D-211A2ECD7ED5}" dt="2023-05-25T02:23:36.009" v="5589" actId="478"/>
          <ac:spMkLst>
            <pc:docMk/>
            <pc:sldMk cId="1751377206" sldId="262"/>
            <ac:spMk id="12" creationId="{C5C747D6-8157-8ACC-DA3C-44648AA2C0B2}"/>
          </ac:spMkLst>
        </pc:spChg>
        <pc:spChg chg="add del mod">
          <ac:chgData name="Kathleen Roberta Hill" userId="e8016274-9dcc-4a01-a124-e169ae812464" providerId="ADAL" clId="{A8A72B1A-DE6F-8548-A52D-211A2ECD7ED5}" dt="2023-05-25T02:34:09.625" v="5643" actId="478"/>
          <ac:spMkLst>
            <pc:docMk/>
            <pc:sldMk cId="1751377206" sldId="262"/>
            <ac:spMk id="15" creationId="{8B5FCF82-0EF2-C21E-789A-ED89C12D11CD}"/>
          </ac:spMkLst>
        </pc:spChg>
        <pc:spChg chg="add mod">
          <ac:chgData name="Kathleen Roberta Hill" userId="e8016274-9dcc-4a01-a124-e169ae812464" providerId="ADAL" clId="{A8A72B1A-DE6F-8548-A52D-211A2ECD7ED5}" dt="2023-06-06T03:08:09.944" v="10124" actId="1036"/>
          <ac:spMkLst>
            <pc:docMk/>
            <pc:sldMk cId="1751377206" sldId="262"/>
            <ac:spMk id="16" creationId="{1A19719D-D406-E49D-C435-6D657843EA80}"/>
          </ac:spMkLst>
        </pc:spChg>
        <pc:spChg chg="add del mod">
          <ac:chgData name="Kathleen Roberta Hill" userId="e8016274-9dcc-4a01-a124-e169ae812464" providerId="ADAL" clId="{A8A72B1A-DE6F-8548-A52D-211A2ECD7ED5}" dt="2023-05-25T03:11:43.516" v="6361" actId="478"/>
          <ac:spMkLst>
            <pc:docMk/>
            <pc:sldMk cId="1751377206" sldId="262"/>
            <ac:spMk id="17" creationId="{CAD3DF62-C692-DF74-B08E-95D21F7B8759}"/>
          </ac:spMkLst>
        </pc:spChg>
        <pc:spChg chg="add mod">
          <ac:chgData name="Kathleen Roberta Hill" userId="e8016274-9dcc-4a01-a124-e169ae812464" providerId="ADAL" clId="{A8A72B1A-DE6F-8548-A52D-211A2ECD7ED5}" dt="2023-06-08T05:38:31.026" v="10327" actId="1035"/>
          <ac:spMkLst>
            <pc:docMk/>
            <pc:sldMk cId="1751377206" sldId="262"/>
            <ac:spMk id="18" creationId="{791BE3DC-CE82-5667-3EF4-BE5E09892D91}"/>
          </ac:spMkLst>
        </pc:spChg>
        <pc:spChg chg="add mod">
          <ac:chgData name="Kathleen Roberta Hill" userId="e8016274-9dcc-4a01-a124-e169ae812464" providerId="ADAL" clId="{A8A72B1A-DE6F-8548-A52D-211A2ECD7ED5}" dt="2023-06-08T05:38:31.026" v="10327" actId="1035"/>
          <ac:spMkLst>
            <pc:docMk/>
            <pc:sldMk cId="1751377206" sldId="262"/>
            <ac:spMk id="19" creationId="{761063F0-D1DB-5227-FFD5-1203CAED07B7}"/>
          </ac:spMkLst>
        </pc:spChg>
        <pc:spChg chg="add del mod">
          <ac:chgData name="Kathleen Roberta Hill" userId="e8016274-9dcc-4a01-a124-e169ae812464" providerId="ADAL" clId="{A8A72B1A-DE6F-8548-A52D-211A2ECD7ED5}" dt="2023-05-30T01:20:46.864" v="8239" actId="478"/>
          <ac:spMkLst>
            <pc:docMk/>
            <pc:sldMk cId="1751377206" sldId="262"/>
            <ac:spMk id="20" creationId="{8804B86B-FECC-A140-E555-DE2060B6D7F1}"/>
          </ac:spMkLst>
        </pc:spChg>
        <pc:spChg chg="mod">
          <ac:chgData name="Kathleen Roberta Hill" userId="e8016274-9dcc-4a01-a124-e169ae812464" providerId="ADAL" clId="{A8A72B1A-DE6F-8548-A52D-211A2ECD7ED5}" dt="2023-05-25T02:40:22.129" v="5782"/>
          <ac:spMkLst>
            <pc:docMk/>
            <pc:sldMk cId="1751377206" sldId="262"/>
            <ac:spMk id="22" creationId="{DCD327A7-54D2-9028-0FC9-DAAE6114FB7B}"/>
          </ac:spMkLst>
        </pc:spChg>
        <pc:spChg chg="mod">
          <ac:chgData name="Kathleen Roberta Hill" userId="e8016274-9dcc-4a01-a124-e169ae812464" providerId="ADAL" clId="{A8A72B1A-DE6F-8548-A52D-211A2ECD7ED5}" dt="2023-05-25T02:40:22.129" v="5782"/>
          <ac:spMkLst>
            <pc:docMk/>
            <pc:sldMk cId="1751377206" sldId="262"/>
            <ac:spMk id="23" creationId="{A7F315A7-D196-FCBF-ADFB-3054D85F45A2}"/>
          </ac:spMkLst>
        </pc:spChg>
        <pc:spChg chg="mod">
          <ac:chgData name="Kathleen Roberta Hill" userId="e8016274-9dcc-4a01-a124-e169ae812464" providerId="ADAL" clId="{A8A72B1A-DE6F-8548-A52D-211A2ECD7ED5}" dt="2023-05-25T02:40:22.129" v="5782"/>
          <ac:spMkLst>
            <pc:docMk/>
            <pc:sldMk cId="1751377206" sldId="262"/>
            <ac:spMk id="25" creationId="{4DBD5394-0504-C7CE-1E59-4274B0F42D59}"/>
          </ac:spMkLst>
        </pc:spChg>
        <pc:spChg chg="mod">
          <ac:chgData name="Kathleen Roberta Hill" userId="e8016274-9dcc-4a01-a124-e169ae812464" providerId="ADAL" clId="{A8A72B1A-DE6F-8548-A52D-211A2ECD7ED5}" dt="2023-05-25T02:40:22.129" v="5782"/>
          <ac:spMkLst>
            <pc:docMk/>
            <pc:sldMk cId="1751377206" sldId="262"/>
            <ac:spMk id="26" creationId="{34275112-7D04-220B-02B8-F6D4CBDD07CE}"/>
          </ac:spMkLst>
        </pc:spChg>
        <pc:spChg chg="mod">
          <ac:chgData name="Kathleen Roberta Hill" userId="e8016274-9dcc-4a01-a124-e169ae812464" providerId="ADAL" clId="{A8A72B1A-DE6F-8548-A52D-211A2ECD7ED5}" dt="2023-05-25T02:40:22.129" v="5782"/>
          <ac:spMkLst>
            <pc:docMk/>
            <pc:sldMk cId="1751377206" sldId="262"/>
            <ac:spMk id="28" creationId="{9CA73919-0038-D44D-A2A5-214C96CC9677}"/>
          </ac:spMkLst>
        </pc:spChg>
        <pc:spChg chg="mod">
          <ac:chgData name="Kathleen Roberta Hill" userId="e8016274-9dcc-4a01-a124-e169ae812464" providerId="ADAL" clId="{A8A72B1A-DE6F-8548-A52D-211A2ECD7ED5}" dt="2023-05-25T02:40:22.129" v="5782"/>
          <ac:spMkLst>
            <pc:docMk/>
            <pc:sldMk cId="1751377206" sldId="262"/>
            <ac:spMk id="29" creationId="{7236DCA0-8DC4-B87F-A46B-053127DE6D71}"/>
          </ac:spMkLst>
        </pc:spChg>
        <pc:spChg chg="mod">
          <ac:chgData name="Kathleen Roberta Hill" userId="e8016274-9dcc-4a01-a124-e169ae812464" providerId="ADAL" clId="{A8A72B1A-DE6F-8548-A52D-211A2ECD7ED5}" dt="2023-05-25T02:40:22.129" v="5782"/>
          <ac:spMkLst>
            <pc:docMk/>
            <pc:sldMk cId="1751377206" sldId="262"/>
            <ac:spMk id="31" creationId="{194AC194-EAAD-CA47-7550-0172611EC487}"/>
          </ac:spMkLst>
        </pc:spChg>
        <pc:spChg chg="mod">
          <ac:chgData name="Kathleen Roberta Hill" userId="e8016274-9dcc-4a01-a124-e169ae812464" providerId="ADAL" clId="{A8A72B1A-DE6F-8548-A52D-211A2ECD7ED5}" dt="2023-05-25T02:40:22.129" v="5782"/>
          <ac:spMkLst>
            <pc:docMk/>
            <pc:sldMk cId="1751377206" sldId="262"/>
            <ac:spMk id="32" creationId="{6E82F177-71AA-3199-833F-D9CBC1C956C4}"/>
          </ac:spMkLst>
        </pc:spChg>
        <pc:spChg chg="add del mod">
          <ac:chgData name="Kathleen Roberta Hill" userId="e8016274-9dcc-4a01-a124-e169ae812464" providerId="ADAL" clId="{A8A72B1A-DE6F-8548-A52D-211A2ECD7ED5}" dt="2023-05-30T01:20:46.864" v="8239" actId="478"/>
          <ac:spMkLst>
            <pc:docMk/>
            <pc:sldMk cId="1751377206" sldId="262"/>
            <ac:spMk id="33" creationId="{80A8E958-42F3-90C5-3FFB-AD5C0665E477}"/>
          </ac:spMkLst>
        </pc:spChg>
        <pc:spChg chg="add del mod">
          <ac:chgData name="Kathleen Roberta Hill" userId="e8016274-9dcc-4a01-a124-e169ae812464" providerId="ADAL" clId="{A8A72B1A-DE6F-8548-A52D-211A2ECD7ED5}" dt="2023-05-30T01:20:46.864" v="8239" actId="478"/>
          <ac:spMkLst>
            <pc:docMk/>
            <pc:sldMk cId="1751377206" sldId="262"/>
            <ac:spMk id="34" creationId="{69021BBD-B5B4-A335-BE6C-CA9AF1CCCD01}"/>
          </ac:spMkLst>
        </pc:spChg>
        <pc:spChg chg="add del mod">
          <ac:chgData name="Kathleen Roberta Hill" userId="e8016274-9dcc-4a01-a124-e169ae812464" providerId="ADAL" clId="{A8A72B1A-DE6F-8548-A52D-211A2ECD7ED5}" dt="2023-05-30T01:20:46.864" v="8239" actId="478"/>
          <ac:spMkLst>
            <pc:docMk/>
            <pc:sldMk cId="1751377206" sldId="262"/>
            <ac:spMk id="35" creationId="{5494B917-F1B2-4B1C-B4CA-AB85CA3DA83D}"/>
          </ac:spMkLst>
        </pc:spChg>
        <pc:spChg chg="add del mod">
          <ac:chgData name="Kathleen Roberta Hill" userId="e8016274-9dcc-4a01-a124-e169ae812464" providerId="ADAL" clId="{A8A72B1A-DE6F-8548-A52D-211A2ECD7ED5}" dt="2023-05-30T01:20:46.864" v="8239" actId="478"/>
          <ac:spMkLst>
            <pc:docMk/>
            <pc:sldMk cId="1751377206" sldId="262"/>
            <ac:spMk id="36" creationId="{CC941342-B075-025C-2093-EF583B9A00C2}"/>
          </ac:spMkLst>
        </pc:spChg>
        <pc:spChg chg="add mod">
          <ac:chgData name="Kathleen Roberta Hill" userId="e8016274-9dcc-4a01-a124-e169ae812464" providerId="ADAL" clId="{A8A72B1A-DE6F-8548-A52D-211A2ECD7ED5}" dt="2023-05-30T04:34:51.310" v="9140" actId="14861"/>
          <ac:spMkLst>
            <pc:docMk/>
            <pc:sldMk cId="1751377206" sldId="262"/>
            <ac:spMk id="37" creationId="{14862090-36E8-B4C2-D026-A4407474B3A6}"/>
          </ac:spMkLst>
        </pc:spChg>
        <pc:spChg chg="add mod">
          <ac:chgData name="Kathleen Roberta Hill" userId="e8016274-9dcc-4a01-a124-e169ae812464" providerId="ADAL" clId="{A8A72B1A-DE6F-8548-A52D-211A2ECD7ED5}" dt="2023-06-13T03:59:47.968" v="11554" actId="20577"/>
          <ac:spMkLst>
            <pc:docMk/>
            <pc:sldMk cId="1751377206" sldId="262"/>
            <ac:spMk id="38" creationId="{89FFED7B-D556-35A6-46E8-ECB94CA9E757}"/>
          </ac:spMkLst>
        </pc:spChg>
        <pc:spChg chg="add mod">
          <ac:chgData name="Kathleen Roberta Hill" userId="e8016274-9dcc-4a01-a124-e169ae812464" providerId="ADAL" clId="{A8A72B1A-DE6F-8548-A52D-211A2ECD7ED5}" dt="2023-06-06T03:08:09.944" v="10124" actId="1036"/>
          <ac:spMkLst>
            <pc:docMk/>
            <pc:sldMk cId="1751377206" sldId="262"/>
            <ac:spMk id="40" creationId="{3800E0D8-FBE8-B721-186C-7B6E69F164BA}"/>
          </ac:spMkLst>
        </pc:spChg>
        <pc:spChg chg="add mod">
          <ac:chgData name="Kathleen Roberta Hill" userId="e8016274-9dcc-4a01-a124-e169ae812464" providerId="ADAL" clId="{A8A72B1A-DE6F-8548-A52D-211A2ECD7ED5}" dt="2023-05-30T01:20:47.748" v="8240"/>
          <ac:spMkLst>
            <pc:docMk/>
            <pc:sldMk cId="1751377206" sldId="262"/>
            <ac:spMk id="41" creationId="{99F68B79-6CF6-4AFB-3DBA-CE4EE9564741}"/>
          </ac:spMkLst>
        </pc:spChg>
        <pc:spChg chg="mod">
          <ac:chgData name="Kathleen Roberta Hill" userId="e8016274-9dcc-4a01-a124-e169ae812464" providerId="ADAL" clId="{A8A72B1A-DE6F-8548-A52D-211A2ECD7ED5}" dt="2023-05-30T01:20:47.748" v="8240"/>
          <ac:spMkLst>
            <pc:docMk/>
            <pc:sldMk cId="1751377206" sldId="262"/>
            <ac:spMk id="43" creationId="{21A7190F-301D-2901-4DF7-5B2876C60728}"/>
          </ac:spMkLst>
        </pc:spChg>
        <pc:spChg chg="mod">
          <ac:chgData name="Kathleen Roberta Hill" userId="e8016274-9dcc-4a01-a124-e169ae812464" providerId="ADAL" clId="{A8A72B1A-DE6F-8548-A52D-211A2ECD7ED5}" dt="2023-05-30T01:20:47.748" v="8240"/>
          <ac:spMkLst>
            <pc:docMk/>
            <pc:sldMk cId="1751377206" sldId="262"/>
            <ac:spMk id="44" creationId="{11F51CB8-99B3-749C-D31A-578D12AA735F}"/>
          </ac:spMkLst>
        </pc:spChg>
        <pc:spChg chg="mod">
          <ac:chgData name="Kathleen Roberta Hill" userId="e8016274-9dcc-4a01-a124-e169ae812464" providerId="ADAL" clId="{A8A72B1A-DE6F-8548-A52D-211A2ECD7ED5}" dt="2023-05-30T01:20:47.748" v="8240"/>
          <ac:spMkLst>
            <pc:docMk/>
            <pc:sldMk cId="1751377206" sldId="262"/>
            <ac:spMk id="46" creationId="{908AE49C-5F61-E5C0-48BC-6FF3E4E04876}"/>
          </ac:spMkLst>
        </pc:spChg>
        <pc:spChg chg="mod">
          <ac:chgData name="Kathleen Roberta Hill" userId="e8016274-9dcc-4a01-a124-e169ae812464" providerId="ADAL" clId="{A8A72B1A-DE6F-8548-A52D-211A2ECD7ED5}" dt="2023-05-30T01:20:47.748" v="8240"/>
          <ac:spMkLst>
            <pc:docMk/>
            <pc:sldMk cId="1751377206" sldId="262"/>
            <ac:spMk id="47" creationId="{814A0276-D0CC-371B-68A5-AEF56314F1DF}"/>
          </ac:spMkLst>
        </pc:spChg>
        <pc:spChg chg="mod">
          <ac:chgData name="Kathleen Roberta Hill" userId="e8016274-9dcc-4a01-a124-e169ae812464" providerId="ADAL" clId="{A8A72B1A-DE6F-8548-A52D-211A2ECD7ED5}" dt="2023-05-30T01:20:47.748" v="8240"/>
          <ac:spMkLst>
            <pc:docMk/>
            <pc:sldMk cId="1751377206" sldId="262"/>
            <ac:spMk id="49" creationId="{885767CF-7A2C-E799-250D-8CCF02D46155}"/>
          </ac:spMkLst>
        </pc:spChg>
        <pc:spChg chg="mod">
          <ac:chgData name="Kathleen Roberta Hill" userId="e8016274-9dcc-4a01-a124-e169ae812464" providerId="ADAL" clId="{A8A72B1A-DE6F-8548-A52D-211A2ECD7ED5}" dt="2023-05-30T01:20:47.748" v="8240"/>
          <ac:spMkLst>
            <pc:docMk/>
            <pc:sldMk cId="1751377206" sldId="262"/>
            <ac:spMk id="50" creationId="{B57B6435-AFE2-8895-8D5D-72C4A806B4B6}"/>
          </ac:spMkLst>
        </pc:spChg>
        <pc:spChg chg="mod">
          <ac:chgData name="Kathleen Roberta Hill" userId="e8016274-9dcc-4a01-a124-e169ae812464" providerId="ADAL" clId="{A8A72B1A-DE6F-8548-A52D-211A2ECD7ED5}" dt="2023-05-30T01:20:47.748" v="8240"/>
          <ac:spMkLst>
            <pc:docMk/>
            <pc:sldMk cId="1751377206" sldId="262"/>
            <ac:spMk id="52" creationId="{792E6842-2F9C-AC34-555F-45DB725A8AED}"/>
          </ac:spMkLst>
        </pc:spChg>
        <pc:spChg chg="mod">
          <ac:chgData name="Kathleen Roberta Hill" userId="e8016274-9dcc-4a01-a124-e169ae812464" providerId="ADAL" clId="{A8A72B1A-DE6F-8548-A52D-211A2ECD7ED5}" dt="2023-05-30T01:20:47.748" v="8240"/>
          <ac:spMkLst>
            <pc:docMk/>
            <pc:sldMk cId="1751377206" sldId="262"/>
            <ac:spMk id="53" creationId="{B801494F-012E-5E79-125C-5C168BE5730B}"/>
          </ac:spMkLst>
        </pc:spChg>
        <pc:spChg chg="add mod">
          <ac:chgData name="Kathleen Roberta Hill" userId="e8016274-9dcc-4a01-a124-e169ae812464" providerId="ADAL" clId="{A8A72B1A-DE6F-8548-A52D-211A2ECD7ED5}" dt="2023-05-30T01:20:47.748" v="8240"/>
          <ac:spMkLst>
            <pc:docMk/>
            <pc:sldMk cId="1751377206" sldId="262"/>
            <ac:spMk id="54" creationId="{408A3E56-A8A6-0238-4E33-408EDF0EB47D}"/>
          </ac:spMkLst>
        </pc:spChg>
        <pc:spChg chg="add mod">
          <ac:chgData name="Kathleen Roberta Hill" userId="e8016274-9dcc-4a01-a124-e169ae812464" providerId="ADAL" clId="{A8A72B1A-DE6F-8548-A52D-211A2ECD7ED5}" dt="2023-05-30T01:20:47.748" v="8240"/>
          <ac:spMkLst>
            <pc:docMk/>
            <pc:sldMk cId="1751377206" sldId="262"/>
            <ac:spMk id="55" creationId="{6965C798-3807-18F2-B25F-B6F0260C54D3}"/>
          </ac:spMkLst>
        </pc:spChg>
        <pc:spChg chg="add mod">
          <ac:chgData name="Kathleen Roberta Hill" userId="e8016274-9dcc-4a01-a124-e169ae812464" providerId="ADAL" clId="{A8A72B1A-DE6F-8548-A52D-211A2ECD7ED5}" dt="2023-05-30T01:20:47.748" v="8240"/>
          <ac:spMkLst>
            <pc:docMk/>
            <pc:sldMk cId="1751377206" sldId="262"/>
            <ac:spMk id="56" creationId="{C21C7E0B-0A67-F820-FA9F-5DD4CF99E7CA}"/>
          </ac:spMkLst>
        </pc:spChg>
        <pc:spChg chg="add mod">
          <ac:chgData name="Kathleen Roberta Hill" userId="e8016274-9dcc-4a01-a124-e169ae812464" providerId="ADAL" clId="{A8A72B1A-DE6F-8548-A52D-211A2ECD7ED5}" dt="2023-05-30T01:20:47.748" v="8240"/>
          <ac:spMkLst>
            <pc:docMk/>
            <pc:sldMk cId="1751377206" sldId="262"/>
            <ac:spMk id="57" creationId="{99C9C6B6-487B-23C6-8E80-59F04AB1B07C}"/>
          </ac:spMkLst>
        </pc:spChg>
        <pc:grpChg chg="add del mod">
          <ac:chgData name="Kathleen Roberta Hill" userId="e8016274-9dcc-4a01-a124-e169ae812464" providerId="ADAL" clId="{A8A72B1A-DE6F-8548-A52D-211A2ECD7ED5}" dt="2023-05-30T01:20:46.864" v="8239" actId="478"/>
          <ac:grpSpMkLst>
            <pc:docMk/>
            <pc:sldMk cId="1751377206" sldId="262"/>
            <ac:grpSpMk id="21" creationId="{0FC46BC5-1B72-17F9-195F-A33F7AF80C55}"/>
          </ac:grpSpMkLst>
        </pc:grpChg>
        <pc:grpChg chg="add del mod">
          <ac:chgData name="Kathleen Roberta Hill" userId="e8016274-9dcc-4a01-a124-e169ae812464" providerId="ADAL" clId="{A8A72B1A-DE6F-8548-A52D-211A2ECD7ED5}" dt="2023-05-30T01:20:46.864" v="8239" actId="478"/>
          <ac:grpSpMkLst>
            <pc:docMk/>
            <pc:sldMk cId="1751377206" sldId="262"/>
            <ac:grpSpMk id="24" creationId="{FCC5026F-9CF9-2F2E-BF4F-4B2D147AC8AA}"/>
          </ac:grpSpMkLst>
        </pc:grpChg>
        <pc:grpChg chg="add del mod">
          <ac:chgData name="Kathleen Roberta Hill" userId="e8016274-9dcc-4a01-a124-e169ae812464" providerId="ADAL" clId="{A8A72B1A-DE6F-8548-A52D-211A2ECD7ED5}" dt="2023-05-30T01:20:46.864" v="8239" actId="478"/>
          <ac:grpSpMkLst>
            <pc:docMk/>
            <pc:sldMk cId="1751377206" sldId="262"/>
            <ac:grpSpMk id="27" creationId="{1F12C2FF-4C11-7144-E1A1-52F4B3AE1681}"/>
          </ac:grpSpMkLst>
        </pc:grpChg>
        <pc:grpChg chg="add del mod">
          <ac:chgData name="Kathleen Roberta Hill" userId="e8016274-9dcc-4a01-a124-e169ae812464" providerId="ADAL" clId="{A8A72B1A-DE6F-8548-A52D-211A2ECD7ED5}" dt="2023-05-30T01:20:46.864" v="8239" actId="478"/>
          <ac:grpSpMkLst>
            <pc:docMk/>
            <pc:sldMk cId="1751377206" sldId="262"/>
            <ac:grpSpMk id="30" creationId="{46070516-2F2C-7CF4-6241-1C206FB896E5}"/>
          </ac:grpSpMkLst>
        </pc:grpChg>
        <pc:grpChg chg="add mod">
          <ac:chgData name="Kathleen Roberta Hill" userId="e8016274-9dcc-4a01-a124-e169ae812464" providerId="ADAL" clId="{A8A72B1A-DE6F-8548-A52D-211A2ECD7ED5}" dt="2023-05-30T01:20:47.748" v="8240"/>
          <ac:grpSpMkLst>
            <pc:docMk/>
            <pc:sldMk cId="1751377206" sldId="262"/>
            <ac:grpSpMk id="42" creationId="{2625EB0D-F4DF-E25C-31B1-E54B150395B5}"/>
          </ac:grpSpMkLst>
        </pc:grpChg>
        <pc:grpChg chg="add mod">
          <ac:chgData name="Kathleen Roberta Hill" userId="e8016274-9dcc-4a01-a124-e169ae812464" providerId="ADAL" clId="{A8A72B1A-DE6F-8548-A52D-211A2ECD7ED5}" dt="2023-05-30T01:20:47.748" v="8240"/>
          <ac:grpSpMkLst>
            <pc:docMk/>
            <pc:sldMk cId="1751377206" sldId="262"/>
            <ac:grpSpMk id="45" creationId="{C512C003-9264-296B-70B7-A24655A18A90}"/>
          </ac:grpSpMkLst>
        </pc:grpChg>
        <pc:grpChg chg="add mod">
          <ac:chgData name="Kathleen Roberta Hill" userId="e8016274-9dcc-4a01-a124-e169ae812464" providerId="ADAL" clId="{A8A72B1A-DE6F-8548-A52D-211A2ECD7ED5}" dt="2023-05-30T01:20:47.748" v="8240"/>
          <ac:grpSpMkLst>
            <pc:docMk/>
            <pc:sldMk cId="1751377206" sldId="262"/>
            <ac:grpSpMk id="48" creationId="{B3CDF6E9-F251-5D9C-277E-79524135749E}"/>
          </ac:grpSpMkLst>
        </pc:grpChg>
        <pc:grpChg chg="add mod">
          <ac:chgData name="Kathleen Roberta Hill" userId="e8016274-9dcc-4a01-a124-e169ae812464" providerId="ADAL" clId="{A8A72B1A-DE6F-8548-A52D-211A2ECD7ED5}" dt="2023-05-30T01:20:47.748" v="8240"/>
          <ac:grpSpMkLst>
            <pc:docMk/>
            <pc:sldMk cId="1751377206" sldId="262"/>
            <ac:grpSpMk id="51" creationId="{64A817A1-6CE3-3D83-3DE6-C50606A18FD1}"/>
          </ac:grpSpMkLst>
        </pc:grpChg>
        <pc:graphicFrameChg chg="add del mod modGraphic">
          <ac:chgData name="Kathleen Roberta Hill" userId="e8016274-9dcc-4a01-a124-e169ae812464" providerId="ADAL" clId="{A8A72B1A-DE6F-8548-A52D-211A2ECD7ED5}" dt="2023-05-25T01:28:33.524" v="5536" actId="478"/>
          <ac:graphicFrameMkLst>
            <pc:docMk/>
            <pc:sldMk cId="1751377206" sldId="262"/>
            <ac:graphicFrameMk id="10" creationId="{3CCD059F-176A-CE62-6589-C7E6408D7532}"/>
          </ac:graphicFrameMkLst>
        </pc:graphicFrameChg>
        <pc:picChg chg="add mod">
          <ac:chgData name="Kathleen Roberta Hill" userId="e8016274-9dcc-4a01-a124-e169ae812464" providerId="ADAL" clId="{A8A72B1A-DE6F-8548-A52D-211A2ECD7ED5}" dt="2023-06-06T03:08:02.956" v="10120"/>
          <ac:picMkLst>
            <pc:docMk/>
            <pc:sldMk cId="1751377206" sldId="262"/>
            <ac:picMk id="11" creationId="{003E3A6A-6149-E9D2-8999-01B5815695C4}"/>
          </ac:picMkLst>
        </pc:picChg>
        <pc:picChg chg="add mod">
          <ac:chgData name="Kathleen Roberta Hill" userId="e8016274-9dcc-4a01-a124-e169ae812464" providerId="ADAL" clId="{A8A72B1A-DE6F-8548-A52D-211A2ECD7ED5}" dt="2023-06-08T05:37:08.467" v="10311" actId="1037"/>
          <ac:picMkLst>
            <pc:docMk/>
            <pc:sldMk cId="1751377206" sldId="262"/>
            <ac:picMk id="14" creationId="{2A68EA1C-AC9D-F4A6-F3B7-05535656E9A9}"/>
          </ac:picMkLst>
        </pc:picChg>
        <pc:picChg chg="add del mod">
          <ac:chgData name="Kathleen Roberta Hill" userId="e8016274-9dcc-4a01-a124-e169ae812464" providerId="ADAL" clId="{A8A72B1A-DE6F-8548-A52D-211A2ECD7ED5}" dt="2023-05-25T02:43:54.566" v="5865" actId="478"/>
          <ac:picMkLst>
            <pc:docMk/>
            <pc:sldMk cId="1751377206" sldId="262"/>
            <ac:picMk id="39" creationId="{4D5B66DB-9A2C-1CCA-5B70-136B8FB9218C}"/>
          </ac:picMkLst>
        </pc:picChg>
        <pc:picChg chg="add del mod">
          <ac:chgData name="Kathleen Roberta Hill" userId="e8016274-9dcc-4a01-a124-e169ae812464" providerId="ADAL" clId="{A8A72B1A-DE6F-8548-A52D-211A2ECD7ED5}" dt="2023-05-25T02:24:05.931" v="5596" actId="21"/>
          <ac:picMkLst>
            <pc:docMk/>
            <pc:sldMk cId="1751377206" sldId="262"/>
            <ac:picMk id="10242" creationId="{E1125402-EB9B-7378-7993-5E2641D603C7}"/>
          </ac:picMkLst>
        </pc:picChg>
        <pc:picChg chg="add del mod">
          <ac:chgData name="Kathleen Roberta Hill" userId="e8016274-9dcc-4a01-a124-e169ae812464" providerId="ADAL" clId="{A8A72B1A-DE6F-8548-A52D-211A2ECD7ED5}" dt="2023-06-08T05:38:31.026" v="10327" actId="1035"/>
          <ac:picMkLst>
            <pc:docMk/>
            <pc:sldMk cId="1751377206" sldId="262"/>
            <ac:picMk id="10244" creationId="{C57B5F89-3B02-E043-D81F-2FCB9751E34E}"/>
          </ac:picMkLst>
        </pc:picChg>
        <pc:picChg chg="add del mod">
          <ac:chgData name="Kathleen Roberta Hill" userId="e8016274-9dcc-4a01-a124-e169ae812464" providerId="ADAL" clId="{A8A72B1A-DE6F-8548-A52D-211A2ECD7ED5}" dt="2023-05-25T02:15:31.245" v="5587" actId="478"/>
          <ac:picMkLst>
            <pc:docMk/>
            <pc:sldMk cId="1751377206" sldId="262"/>
            <ac:picMk id="10246" creationId="{B88B0473-2DE8-027D-2444-F012B694AF1E}"/>
          </ac:picMkLst>
        </pc:picChg>
      </pc:sldChg>
      <pc:sldChg chg="addSp delSp modSp mod modNotesTx">
        <pc:chgData name="Kathleen Roberta Hill" userId="e8016274-9dcc-4a01-a124-e169ae812464" providerId="ADAL" clId="{A8A72B1A-DE6F-8548-A52D-211A2ECD7ED5}" dt="2023-06-10T13:45:58.650" v="10973" actId="14100"/>
        <pc:sldMkLst>
          <pc:docMk/>
          <pc:sldMk cId="280649655" sldId="263"/>
        </pc:sldMkLst>
        <pc:spChg chg="del">
          <ac:chgData name="Kathleen Roberta Hill" userId="e8016274-9dcc-4a01-a124-e169ae812464" providerId="ADAL" clId="{A8A72B1A-DE6F-8548-A52D-211A2ECD7ED5}" dt="2023-05-23T06:29:21.161" v="4677" actId="478"/>
          <ac:spMkLst>
            <pc:docMk/>
            <pc:sldMk cId="280649655" sldId="263"/>
            <ac:spMk id="2" creationId="{F707CEA8-D707-DF93-D465-1267894D5267}"/>
          </ac:spMkLst>
        </pc:spChg>
        <pc:spChg chg="del">
          <ac:chgData name="Kathleen Roberta Hill" userId="e8016274-9dcc-4a01-a124-e169ae812464" providerId="ADAL" clId="{A8A72B1A-DE6F-8548-A52D-211A2ECD7ED5}" dt="2023-05-25T02:47:38.713" v="5910" actId="478"/>
          <ac:spMkLst>
            <pc:docMk/>
            <pc:sldMk cId="280649655" sldId="263"/>
            <ac:spMk id="3" creationId="{0915A1AE-8A4F-DBB2-4B7B-48F9F357A9AB}"/>
          </ac:spMkLst>
        </pc:spChg>
        <pc:spChg chg="add mod">
          <ac:chgData name="Kathleen Roberta Hill" userId="e8016274-9dcc-4a01-a124-e169ae812464" providerId="ADAL" clId="{A8A72B1A-DE6F-8548-A52D-211A2ECD7ED5}" dt="2023-05-25T00:43:06.722" v="5306" actId="207"/>
          <ac:spMkLst>
            <pc:docMk/>
            <pc:sldMk cId="280649655" sldId="263"/>
            <ac:spMk id="4" creationId="{498DCDC1-D336-37A9-4534-5819FDE2E9C6}"/>
          </ac:spMkLst>
        </pc:spChg>
        <pc:spChg chg="mod">
          <ac:chgData name="Kathleen Roberta Hill" userId="e8016274-9dcc-4a01-a124-e169ae812464" providerId="ADAL" clId="{A8A72B1A-DE6F-8548-A52D-211A2ECD7ED5}" dt="2023-06-10T13:45:58.650" v="10973" actId="14100"/>
          <ac:spMkLst>
            <pc:docMk/>
            <pc:sldMk cId="280649655" sldId="263"/>
            <ac:spMk id="5" creationId="{D9EBB285-192B-4389-AD56-70952ADEB68D}"/>
          </ac:spMkLst>
        </pc:spChg>
        <pc:spChg chg="del mod">
          <ac:chgData name="Kathleen Roberta Hill" userId="e8016274-9dcc-4a01-a124-e169ae812464" providerId="ADAL" clId="{A8A72B1A-DE6F-8548-A52D-211A2ECD7ED5}" dt="2023-05-25T02:53:23.775" v="6037" actId="478"/>
          <ac:spMkLst>
            <pc:docMk/>
            <pc:sldMk cId="280649655" sldId="263"/>
            <ac:spMk id="7" creationId="{2AE69773-9DF5-6448-35DC-C108773D06A6}"/>
          </ac:spMkLst>
        </pc:spChg>
        <pc:spChg chg="add mod">
          <ac:chgData name="Kathleen Roberta Hill" userId="e8016274-9dcc-4a01-a124-e169ae812464" providerId="ADAL" clId="{A8A72B1A-DE6F-8548-A52D-211A2ECD7ED5}" dt="2023-05-23T06:29:16.678" v="4676"/>
          <ac:spMkLst>
            <pc:docMk/>
            <pc:sldMk cId="280649655" sldId="263"/>
            <ac:spMk id="8" creationId="{71DBA437-D322-8B78-D156-C25B1613543C}"/>
          </ac:spMkLst>
        </pc:spChg>
        <pc:spChg chg="add mod">
          <ac:chgData name="Kathleen Roberta Hill" userId="e8016274-9dcc-4a01-a124-e169ae812464" providerId="ADAL" clId="{A8A72B1A-DE6F-8548-A52D-211A2ECD7ED5}" dt="2023-05-23T06:29:16.678" v="4676"/>
          <ac:spMkLst>
            <pc:docMk/>
            <pc:sldMk cId="280649655" sldId="263"/>
            <ac:spMk id="9" creationId="{15C82277-FDC5-7B3A-F4A4-C575F8780DBC}"/>
          </ac:spMkLst>
        </pc:spChg>
        <pc:spChg chg="add mod">
          <ac:chgData name="Kathleen Roberta Hill" userId="e8016274-9dcc-4a01-a124-e169ae812464" providerId="ADAL" clId="{A8A72B1A-DE6F-8548-A52D-211A2ECD7ED5}" dt="2023-05-23T06:29:16.678" v="4676"/>
          <ac:spMkLst>
            <pc:docMk/>
            <pc:sldMk cId="280649655" sldId="263"/>
            <ac:spMk id="10" creationId="{C82B9570-3FE2-7737-F831-0C76B6BDDF73}"/>
          </ac:spMkLst>
        </pc:spChg>
        <pc:spChg chg="add del mod">
          <ac:chgData name="Kathleen Roberta Hill" userId="e8016274-9dcc-4a01-a124-e169ae812464" providerId="ADAL" clId="{A8A72B1A-DE6F-8548-A52D-211A2ECD7ED5}" dt="2023-05-23T06:29:23.113" v="4678" actId="478"/>
          <ac:spMkLst>
            <pc:docMk/>
            <pc:sldMk cId="280649655" sldId="263"/>
            <ac:spMk id="12" creationId="{E8EA1516-14B7-8B66-5CB0-28853D85253B}"/>
          </ac:spMkLst>
        </pc:spChg>
        <pc:spChg chg="add del mod">
          <ac:chgData name="Kathleen Roberta Hill" userId="e8016274-9dcc-4a01-a124-e169ae812464" providerId="ADAL" clId="{A8A72B1A-DE6F-8548-A52D-211A2ECD7ED5}" dt="2023-05-25T02:47:42.341" v="5911" actId="478"/>
          <ac:spMkLst>
            <pc:docMk/>
            <pc:sldMk cId="280649655" sldId="263"/>
            <ac:spMk id="14" creationId="{3B0E71BC-3947-5667-39E5-5E5ABF1160B3}"/>
          </ac:spMkLst>
        </pc:spChg>
        <pc:spChg chg="add mod">
          <ac:chgData name="Kathleen Roberta Hill" userId="e8016274-9dcc-4a01-a124-e169ae812464" providerId="ADAL" clId="{A8A72B1A-DE6F-8548-A52D-211A2ECD7ED5}" dt="2023-05-25T03:11:16.808" v="6353" actId="1035"/>
          <ac:spMkLst>
            <pc:docMk/>
            <pc:sldMk cId="280649655" sldId="263"/>
            <ac:spMk id="17" creationId="{74A595C1-C224-F1FB-F177-FF031E20BA71}"/>
          </ac:spMkLst>
        </pc:spChg>
        <pc:spChg chg="add mod">
          <ac:chgData name="Kathleen Roberta Hill" userId="e8016274-9dcc-4a01-a124-e169ae812464" providerId="ADAL" clId="{A8A72B1A-DE6F-8548-A52D-211A2ECD7ED5}" dt="2023-05-25T03:01:28.939" v="6076" actId="20577"/>
          <ac:spMkLst>
            <pc:docMk/>
            <pc:sldMk cId="280649655" sldId="263"/>
            <ac:spMk id="18" creationId="{EE33B02B-E73E-244F-8A5E-C9A0BE15A8A5}"/>
          </ac:spMkLst>
        </pc:spChg>
        <pc:spChg chg="add mod">
          <ac:chgData name="Kathleen Roberta Hill" userId="e8016274-9dcc-4a01-a124-e169ae812464" providerId="ADAL" clId="{A8A72B1A-DE6F-8548-A52D-211A2ECD7ED5}" dt="2023-05-25T02:54:14.175" v="6042" actId="1076"/>
          <ac:spMkLst>
            <pc:docMk/>
            <pc:sldMk cId="280649655" sldId="263"/>
            <ac:spMk id="19" creationId="{F2264DE2-E5C2-86AC-ECC2-0C2AA9C4F422}"/>
          </ac:spMkLst>
        </pc:spChg>
        <pc:spChg chg="add mod">
          <ac:chgData name="Kathleen Roberta Hill" userId="e8016274-9dcc-4a01-a124-e169ae812464" providerId="ADAL" clId="{A8A72B1A-DE6F-8548-A52D-211A2ECD7ED5}" dt="2023-05-25T02:54:14.175" v="6042" actId="1076"/>
          <ac:spMkLst>
            <pc:docMk/>
            <pc:sldMk cId="280649655" sldId="263"/>
            <ac:spMk id="20" creationId="{7EA6ACD6-6C57-DE55-3621-7C2CE2D34256}"/>
          </ac:spMkLst>
        </pc:spChg>
        <pc:spChg chg="add mod">
          <ac:chgData name="Kathleen Roberta Hill" userId="e8016274-9dcc-4a01-a124-e169ae812464" providerId="ADAL" clId="{A8A72B1A-DE6F-8548-A52D-211A2ECD7ED5}" dt="2023-05-25T02:48:36.375" v="5917"/>
          <ac:spMkLst>
            <pc:docMk/>
            <pc:sldMk cId="280649655" sldId="263"/>
            <ac:spMk id="21" creationId="{248BEF68-70FE-8893-55BE-FD674D360E9A}"/>
          </ac:spMkLst>
        </pc:spChg>
        <pc:spChg chg="mod">
          <ac:chgData name="Kathleen Roberta Hill" userId="e8016274-9dcc-4a01-a124-e169ae812464" providerId="ADAL" clId="{A8A72B1A-DE6F-8548-A52D-211A2ECD7ED5}" dt="2023-05-25T02:48:36.375" v="5917"/>
          <ac:spMkLst>
            <pc:docMk/>
            <pc:sldMk cId="280649655" sldId="263"/>
            <ac:spMk id="23" creationId="{323D0246-7FFD-C1DA-A491-7DB342FA066E}"/>
          </ac:spMkLst>
        </pc:spChg>
        <pc:spChg chg="mod">
          <ac:chgData name="Kathleen Roberta Hill" userId="e8016274-9dcc-4a01-a124-e169ae812464" providerId="ADAL" clId="{A8A72B1A-DE6F-8548-A52D-211A2ECD7ED5}" dt="2023-05-25T02:48:36.375" v="5917"/>
          <ac:spMkLst>
            <pc:docMk/>
            <pc:sldMk cId="280649655" sldId="263"/>
            <ac:spMk id="24" creationId="{601F1E0E-D3B5-E95B-7F96-9992921BC0C4}"/>
          </ac:spMkLst>
        </pc:spChg>
        <pc:spChg chg="mod">
          <ac:chgData name="Kathleen Roberta Hill" userId="e8016274-9dcc-4a01-a124-e169ae812464" providerId="ADAL" clId="{A8A72B1A-DE6F-8548-A52D-211A2ECD7ED5}" dt="2023-05-25T02:48:36.375" v="5917"/>
          <ac:spMkLst>
            <pc:docMk/>
            <pc:sldMk cId="280649655" sldId="263"/>
            <ac:spMk id="26" creationId="{D7535C3F-9A24-32A1-BB8D-85552EE266C7}"/>
          </ac:spMkLst>
        </pc:spChg>
        <pc:spChg chg="mod">
          <ac:chgData name="Kathleen Roberta Hill" userId="e8016274-9dcc-4a01-a124-e169ae812464" providerId="ADAL" clId="{A8A72B1A-DE6F-8548-A52D-211A2ECD7ED5}" dt="2023-05-25T02:48:36.375" v="5917"/>
          <ac:spMkLst>
            <pc:docMk/>
            <pc:sldMk cId="280649655" sldId="263"/>
            <ac:spMk id="27" creationId="{1FE4CE99-066A-7D3A-C648-F4419750A838}"/>
          </ac:spMkLst>
        </pc:spChg>
        <pc:spChg chg="mod">
          <ac:chgData name="Kathleen Roberta Hill" userId="e8016274-9dcc-4a01-a124-e169ae812464" providerId="ADAL" clId="{A8A72B1A-DE6F-8548-A52D-211A2ECD7ED5}" dt="2023-05-25T02:48:36.375" v="5917"/>
          <ac:spMkLst>
            <pc:docMk/>
            <pc:sldMk cId="280649655" sldId="263"/>
            <ac:spMk id="29" creationId="{4E898DCB-9C68-9F9B-ADDD-831018135C06}"/>
          </ac:spMkLst>
        </pc:spChg>
        <pc:spChg chg="mod">
          <ac:chgData name="Kathleen Roberta Hill" userId="e8016274-9dcc-4a01-a124-e169ae812464" providerId="ADAL" clId="{A8A72B1A-DE6F-8548-A52D-211A2ECD7ED5}" dt="2023-05-25T02:48:36.375" v="5917"/>
          <ac:spMkLst>
            <pc:docMk/>
            <pc:sldMk cId="280649655" sldId="263"/>
            <ac:spMk id="30" creationId="{1F9D6AB5-DBD8-9C8A-50F1-F82E6C594029}"/>
          </ac:spMkLst>
        </pc:spChg>
        <pc:spChg chg="mod">
          <ac:chgData name="Kathleen Roberta Hill" userId="e8016274-9dcc-4a01-a124-e169ae812464" providerId="ADAL" clId="{A8A72B1A-DE6F-8548-A52D-211A2ECD7ED5}" dt="2023-05-25T02:48:36.375" v="5917"/>
          <ac:spMkLst>
            <pc:docMk/>
            <pc:sldMk cId="280649655" sldId="263"/>
            <ac:spMk id="32" creationId="{0459566A-AA9A-3309-F359-99AC6EF2EC60}"/>
          </ac:spMkLst>
        </pc:spChg>
        <pc:spChg chg="mod">
          <ac:chgData name="Kathleen Roberta Hill" userId="e8016274-9dcc-4a01-a124-e169ae812464" providerId="ADAL" clId="{A8A72B1A-DE6F-8548-A52D-211A2ECD7ED5}" dt="2023-05-25T02:48:36.375" v="5917"/>
          <ac:spMkLst>
            <pc:docMk/>
            <pc:sldMk cId="280649655" sldId="263"/>
            <ac:spMk id="33" creationId="{ADC80F13-CA04-0A45-1B8F-47C0E02352CB}"/>
          </ac:spMkLst>
        </pc:spChg>
        <pc:spChg chg="add mod">
          <ac:chgData name="Kathleen Roberta Hill" userId="e8016274-9dcc-4a01-a124-e169ae812464" providerId="ADAL" clId="{A8A72B1A-DE6F-8548-A52D-211A2ECD7ED5}" dt="2023-05-25T03:02:35.966" v="6092" actId="1076"/>
          <ac:spMkLst>
            <pc:docMk/>
            <pc:sldMk cId="280649655" sldId="263"/>
            <ac:spMk id="34" creationId="{AD8B1AC7-3C7C-3102-1B4F-1ED87E66E59E}"/>
          </ac:spMkLst>
        </pc:spChg>
        <pc:spChg chg="add mod">
          <ac:chgData name="Kathleen Roberta Hill" userId="e8016274-9dcc-4a01-a124-e169ae812464" providerId="ADAL" clId="{A8A72B1A-DE6F-8548-A52D-211A2ECD7ED5}" dt="2023-05-25T03:02:17.340" v="6091" actId="1076"/>
          <ac:spMkLst>
            <pc:docMk/>
            <pc:sldMk cId="280649655" sldId="263"/>
            <ac:spMk id="35" creationId="{E9AE234E-1AA5-8537-D4E6-8A53D91D472A}"/>
          </ac:spMkLst>
        </pc:spChg>
        <pc:spChg chg="add mod">
          <ac:chgData name="Kathleen Roberta Hill" userId="e8016274-9dcc-4a01-a124-e169ae812464" providerId="ADAL" clId="{A8A72B1A-DE6F-8548-A52D-211A2ECD7ED5}" dt="2023-05-25T03:02:42.044" v="6093" actId="1076"/>
          <ac:spMkLst>
            <pc:docMk/>
            <pc:sldMk cId="280649655" sldId="263"/>
            <ac:spMk id="36" creationId="{602C2340-ACE3-8619-12A6-827FFD71E44F}"/>
          </ac:spMkLst>
        </pc:spChg>
        <pc:spChg chg="add mod">
          <ac:chgData name="Kathleen Roberta Hill" userId="e8016274-9dcc-4a01-a124-e169ae812464" providerId="ADAL" clId="{A8A72B1A-DE6F-8548-A52D-211A2ECD7ED5}" dt="2023-05-25T03:02:48.998" v="6094" actId="1076"/>
          <ac:spMkLst>
            <pc:docMk/>
            <pc:sldMk cId="280649655" sldId="263"/>
            <ac:spMk id="37" creationId="{F2F9F7D3-D138-7625-4E62-D72E1958ED28}"/>
          </ac:spMkLst>
        </pc:spChg>
        <pc:spChg chg="add mod">
          <ac:chgData name="Kathleen Roberta Hill" userId="e8016274-9dcc-4a01-a124-e169ae812464" providerId="ADAL" clId="{A8A72B1A-DE6F-8548-A52D-211A2ECD7ED5}" dt="2023-05-30T01:07:12.919" v="8142" actId="1035"/>
          <ac:spMkLst>
            <pc:docMk/>
            <pc:sldMk cId="280649655" sldId="263"/>
            <ac:spMk id="38" creationId="{833DCAAA-887B-BD3A-B08B-F0AE132D5663}"/>
          </ac:spMkLst>
        </pc:spChg>
        <pc:spChg chg="add mod">
          <ac:chgData name="Kathleen Roberta Hill" userId="e8016274-9dcc-4a01-a124-e169ae812464" providerId="ADAL" clId="{A8A72B1A-DE6F-8548-A52D-211A2ECD7ED5}" dt="2023-05-30T01:07:12.919" v="8142" actId="1035"/>
          <ac:spMkLst>
            <pc:docMk/>
            <pc:sldMk cId="280649655" sldId="263"/>
            <ac:spMk id="39" creationId="{57AB85D7-9F54-834C-E4DB-D67E4C8262F7}"/>
          </ac:spMkLst>
        </pc:spChg>
        <pc:spChg chg="add del mod">
          <ac:chgData name="Kathleen Roberta Hill" userId="e8016274-9dcc-4a01-a124-e169ae812464" providerId="ADAL" clId="{A8A72B1A-DE6F-8548-A52D-211A2ECD7ED5}" dt="2023-05-25T02:52:10.616" v="6005" actId="478"/>
          <ac:spMkLst>
            <pc:docMk/>
            <pc:sldMk cId="280649655" sldId="263"/>
            <ac:spMk id="40" creationId="{BDE8C5BF-04E0-927C-B7C5-0EC7F6B174C4}"/>
          </ac:spMkLst>
        </pc:spChg>
        <pc:spChg chg="mod">
          <ac:chgData name="Kathleen Roberta Hill" userId="e8016274-9dcc-4a01-a124-e169ae812464" providerId="ADAL" clId="{A8A72B1A-DE6F-8548-A52D-211A2ECD7ED5}" dt="2023-05-25T02:52:07.325" v="6004" actId="2085"/>
          <ac:spMkLst>
            <pc:docMk/>
            <pc:sldMk cId="280649655" sldId="263"/>
            <ac:spMk id="42" creationId="{1C80040E-34C1-0869-F685-DBEC6B99AF40}"/>
          </ac:spMkLst>
        </pc:spChg>
        <pc:spChg chg="mod">
          <ac:chgData name="Kathleen Roberta Hill" userId="e8016274-9dcc-4a01-a124-e169ae812464" providerId="ADAL" clId="{A8A72B1A-DE6F-8548-A52D-211A2ECD7ED5}" dt="2023-05-25T02:52:07.325" v="6004" actId="2085"/>
          <ac:spMkLst>
            <pc:docMk/>
            <pc:sldMk cId="280649655" sldId="263"/>
            <ac:spMk id="43" creationId="{C2383F4B-FF06-A79C-387D-8E2E28F0389A}"/>
          </ac:spMkLst>
        </pc:spChg>
        <pc:spChg chg="add mod">
          <ac:chgData name="Kathleen Roberta Hill" userId="e8016274-9dcc-4a01-a124-e169ae812464" providerId="ADAL" clId="{A8A72B1A-DE6F-8548-A52D-211A2ECD7ED5}" dt="2023-05-25T03:02:55.247" v="6095" actId="1076"/>
          <ac:spMkLst>
            <pc:docMk/>
            <pc:sldMk cId="280649655" sldId="263"/>
            <ac:spMk id="44" creationId="{48AB283C-BEC2-B6E4-9E83-FF0B404D7396}"/>
          </ac:spMkLst>
        </pc:spChg>
        <pc:spChg chg="mod topLvl">
          <ac:chgData name="Kathleen Roberta Hill" userId="e8016274-9dcc-4a01-a124-e169ae812464" providerId="ADAL" clId="{A8A72B1A-DE6F-8548-A52D-211A2ECD7ED5}" dt="2023-05-25T02:53:01.881" v="6032" actId="1037"/>
          <ac:spMkLst>
            <pc:docMk/>
            <pc:sldMk cId="280649655" sldId="263"/>
            <ac:spMk id="46" creationId="{3F20D96C-715E-6AC6-EF4E-1280B0A88C30}"/>
          </ac:spMkLst>
        </pc:spChg>
        <pc:spChg chg="del mod topLvl">
          <ac:chgData name="Kathleen Roberta Hill" userId="e8016274-9dcc-4a01-a124-e169ae812464" providerId="ADAL" clId="{A8A72B1A-DE6F-8548-A52D-211A2ECD7ED5}" dt="2023-05-25T02:52:38.866" v="6019" actId="478"/>
          <ac:spMkLst>
            <pc:docMk/>
            <pc:sldMk cId="280649655" sldId="263"/>
            <ac:spMk id="47" creationId="{F5905745-9EFF-E3E0-1216-35527134C337}"/>
          </ac:spMkLst>
        </pc:spChg>
        <pc:spChg chg="add mod">
          <ac:chgData name="Kathleen Roberta Hill" userId="e8016274-9dcc-4a01-a124-e169ae812464" providerId="ADAL" clId="{A8A72B1A-DE6F-8548-A52D-211A2ECD7ED5}" dt="2023-05-30T01:07:29.697" v="8152" actId="1037"/>
          <ac:spMkLst>
            <pc:docMk/>
            <pc:sldMk cId="280649655" sldId="263"/>
            <ac:spMk id="48" creationId="{6831416B-326B-567A-4262-837140899AD9}"/>
          </ac:spMkLst>
        </pc:spChg>
        <pc:spChg chg="add mod">
          <ac:chgData name="Kathleen Roberta Hill" userId="e8016274-9dcc-4a01-a124-e169ae812464" providerId="ADAL" clId="{A8A72B1A-DE6F-8548-A52D-211A2ECD7ED5}" dt="2023-05-30T01:07:29.697" v="8152" actId="1037"/>
          <ac:spMkLst>
            <pc:docMk/>
            <pc:sldMk cId="280649655" sldId="263"/>
            <ac:spMk id="49" creationId="{17CBAAC4-3661-1876-41C8-76FBC8289332}"/>
          </ac:spMkLst>
        </pc:spChg>
        <pc:grpChg chg="mod">
          <ac:chgData name="Kathleen Roberta Hill" userId="e8016274-9dcc-4a01-a124-e169ae812464" providerId="ADAL" clId="{A8A72B1A-DE6F-8548-A52D-211A2ECD7ED5}" dt="2023-05-30T04:34:36.289" v="9139" actId="14861"/>
          <ac:grpSpMkLst>
            <pc:docMk/>
            <pc:sldMk cId="280649655" sldId="263"/>
            <ac:grpSpMk id="11" creationId="{3FDF6F5B-C815-064C-D20A-FAC24FD26C18}"/>
          </ac:grpSpMkLst>
        </pc:grpChg>
        <pc:grpChg chg="mod">
          <ac:chgData name="Kathleen Roberta Hill" userId="e8016274-9dcc-4a01-a124-e169ae812464" providerId="ADAL" clId="{A8A72B1A-DE6F-8548-A52D-211A2ECD7ED5}" dt="2023-05-30T04:34:36.289" v="9139" actId="14861"/>
          <ac:grpSpMkLst>
            <pc:docMk/>
            <pc:sldMk cId="280649655" sldId="263"/>
            <ac:grpSpMk id="14" creationId="{655FE882-5333-1EAD-A8B6-029EE2294A34}"/>
          </ac:grpSpMkLst>
        </pc:grpChg>
        <pc:grpChg chg="mod">
          <ac:chgData name="Kathleen Roberta Hill" userId="e8016274-9dcc-4a01-a124-e169ae812464" providerId="ADAL" clId="{A8A72B1A-DE6F-8548-A52D-211A2ECD7ED5}" dt="2023-05-30T01:06:33.054" v="8101" actId="1036"/>
          <ac:grpSpMkLst>
            <pc:docMk/>
            <pc:sldMk cId="280649655" sldId="263"/>
            <ac:grpSpMk id="15" creationId="{5334BD72-6365-94C5-E235-DACF8294D78E}"/>
          </ac:grpSpMkLst>
        </pc:grpChg>
        <pc:grpChg chg="add mod">
          <ac:chgData name="Kathleen Roberta Hill" userId="e8016274-9dcc-4a01-a124-e169ae812464" providerId="ADAL" clId="{A8A72B1A-DE6F-8548-A52D-211A2ECD7ED5}" dt="2023-05-25T02:49:59.969" v="5992" actId="14100"/>
          <ac:grpSpMkLst>
            <pc:docMk/>
            <pc:sldMk cId="280649655" sldId="263"/>
            <ac:grpSpMk id="22" creationId="{65944CA0-8B8B-87A9-7B3F-EE5DB77190F4}"/>
          </ac:grpSpMkLst>
        </pc:grpChg>
        <pc:grpChg chg="add mod">
          <ac:chgData name="Kathleen Roberta Hill" userId="e8016274-9dcc-4a01-a124-e169ae812464" providerId="ADAL" clId="{A8A72B1A-DE6F-8548-A52D-211A2ECD7ED5}" dt="2023-05-25T02:51:09.714" v="5997" actId="1076"/>
          <ac:grpSpMkLst>
            <pc:docMk/>
            <pc:sldMk cId="280649655" sldId="263"/>
            <ac:grpSpMk id="25" creationId="{9ADCD9EE-BA79-5117-0C1F-EF7588F5F014}"/>
          </ac:grpSpMkLst>
        </pc:grpChg>
        <pc:grpChg chg="add mod">
          <ac:chgData name="Kathleen Roberta Hill" userId="e8016274-9dcc-4a01-a124-e169ae812464" providerId="ADAL" clId="{A8A72B1A-DE6F-8548-A52D-211A2ECD7ED5}" dt="2023-05-25T02:51:18.833" v="5998" actId="1076"/>
          <ac:grpSpMkLst>
            <pc:docMk/>
            <pc:sldMk cId="280649655" sldId="263"/>
            <ac:grpSpMk id="28" creationId="{F3E69E73-D3AE-2344-0490-349280BDFAB4}"/>
          </ac:grpSpMkLst>
        </pc:grpChg>
        <pc:grpChg chg="add mod">
          <ac:chgData name="Kathleen Roberta Hill" userId="e8016274-9dcc-4a01-a124-e169ae812464" providerId="ADAL" clId="{A8A72B1A-DE6F-8548-A52D-211A2ECD7ED5}" dt="2023-05-25T02:51:35.328" v="5999" actId="1076"/>
          <ac:grpSpMkLst>
            <pc:docMk/>
            <pc:sldMk cId="280649655" sldId="263"/>
            <ac:grpSpMk id="31" creationId="{A584072B-7FAB-956F-BA81-5DBB19611F9D}"/>
          </ac:grpSpMkLst>
        </pc:grpChg>
        <pc:grpChg chg="add mod">
          <ac:chgData name="Kathleen Roberta Hill" userId="e8016274-9dcc-4a01-a124-e169ae812464" providerId="ADAL" clId="{A8A72B1A-DE6F-8548-A52D-211A2ECD7ED5}" dt="2023-05-25T02:52:01.939" v="6003" actId="207"/>
          <ac:grpSpMkLst>
            <pc:docMk/>
            <pc:sldMk cId="280649655" sldId="263"/>
            <ac:grpSpMk id="41" creationId="{FD2564C0-5A4C-0CDA-90A0-FE4335DE9743}"/>
          </ac:grpSpMkLst>
        </pc:grpChg>
        <pc:grpChg chg="add del mod">
          <ac:chgData name="Kathleen Roberta Hill" userId="e8016274-9dcc-4a01-a124-e169ae812464" providerId="ADAL" clId="{A8A72B1A-DE6F-8548-A52D-211A2ECD7ED5}" dt="2023-05-25T02:52:37.280" v="6018" actId="165"/>
          <ac:grpSpMkLst>
            <pc:docMk/>
            <pc:sldMk cId="280649655" sldId="263"/>
            <ac:grpSpMk id="45" creationId="{46F39BF7-73AD-DB87-BCBF-49BDEDDF698B}"/>
          </ac:grpSpMkLst>
        </pc:grpChg>
        <pc:graphicFrameChg chg="del mod modGraphic">
          <ac:chgData name="Kathleen Roberta Hill" userId="e8016274-9dcc-4a01-a124-e169ae812464" providerId="ADAL" clId="{A8A72B1A-DE6F-8548-A52D-211A2ECD7ED5}" dt="2023-05-25T02:47:27.617" v="5908" actId="478"/>
          <ac:graphicFrameMkLst>
            <pc:docMk/>
            <pc:sldMk cId="280649655" sldId="263"/>
            <ac:graphicFrameMk id="5" creationId="{DAC29AFF-5E1C-8128-9E86-73855EE28DEA}"/>
          </ac:graphicFrameMkLst>
        </pc:graphicFrameChg>
        <pc:picChg chg="mod">
          <ac:chgData name="Kathleen Roberta Hill" userId="e8016274-9dcc-4a01-a124-e169ae812464" providerId="ADAL" clId="{A8A72B1A-DE6F-8548-A52D-211A2ECD7ED5}" dt="2023-05-30T01:07:29.697" v="8152" actId="1037"/>
          <ac:picMkLst>
            <pc:docMk/>
            <pc:sldMk cId="280649655" sldId="263"/>
            <ac:picMk id="6" creationId="{4900B788-14DD-39C9-550F-689C083C025A}"/>
          </ac:picMkLst>
        </pc:picChg>
        <pc:picChg chg="add del mod">
          <ac:chgData name="Kathleen Roberta Hill" userId="e8016274-9dcc-4a01-a124-e169ae812464" providerId="ADAL" clId="{A8A72B1A-DE6F-8548-A52D-211A2ECD7ED5}" dt="2023-05-25T03:57:37.332" v="6809" actId="478"/>
          <ac:picMkLst>
            <pc:docMk/>
            <pc:sldMk cId="280649655" sldId="263"/>
            <ac:picMk id="15" creationId="{77104167-D633-4A86-8226-06D0313C9264}"/>
          </ac:picMkLst>
        </pc:picChg>
        <pc:picChg chg="add mod">
          <ac:chgData name="Kathleen Roberta Hill" userId="e8016274-9dcc-4a01-a124-e169ae812464" providerId="ADAL" clId="{A8A72B1A-DE6F-8548-A52D-211A2ECD7ED5}" dt="2023-05-30T04:34:36.289" v="9139" actId="14861"/>
          <ac:picMkLst>
            <pc:docMk/>
            <pc:sldMk cId="280649655" sldId="263"/>
            <ac:picMk id="16" creationId="{0FDA6CD6-260E-B8B1-CD71-6A4ADF4D47DC}"/>
          </ac:picMkLst>
        </pc:picChg>
        <pc:picChg chg="add mod">
          <ac:chgData name="Kathleen Roberta Hill" userId="e8016274-9dcc-4a01-a124-e169ae812464" providerId="ADAL" clId="{A8A72B1A-DE6F-8548-A52D-211A2ECD7ED5}" dt="2023-06-06T03:08:27.158" v="10131"/>
          <ac:picMkLst>
            <pc:docMk/>
            <pc:sldMk cId="280649655" sldId="263"/>
            <ac:picMk id="19" creationId="{1EA76B7E-639A-3286-7D6F-CC42C7EE67C5}"/>
          </ac:picMkLst>
        </pc:picChg>
      </pc:sldChg>
      <pc:sldChg chg="addSp delSp modSp del mod">
        <pc:chgData name="Kathleen Roberta Hill" userId="e8016274-9dcc-4a01-a124-e169ae812464" providerId="ADAL" clId="{A8A72B1A-DE6F-8548-A52D-211A2ECD7ED5}" dt="2023-05-23T06:03:32.473" v="4395" actId="2696"/>
        <pc:sldMkLst>
          <pc:docMk/>
          <pc:sldMk cId="319374332" sldId="264"/>
        </pc:sldMkLst>
        <pc:spChg chg="del mod">
          <ac:chgData name="Kathleen Roberta Hill" userId="e8016274-9dcc-4a01-a124-e169ae812464" providerId="ADAL" clId="{A8A72B1A-DE6F-8548-A52D-211A2ECD7ED5}" dt="2023-05-22T05:20:02.712" v="3072" actId="478"/>
          <ac:spMkLst>
            <pc:docMk/>
            <pc:sldMk cId="319374332" sldId="264"/>
            <ac:spMk id="2" creationId="{03B9E4ED-318A-456F-D74B-D1F8A7F93C9E}"/>
          </ac:spMkLst>
        </pc:spChg>
        <pc:spChg chg="del mod">
          <ac:chgData name="Kathleen Roberta Hill" userId="e8016274-9dcc-4a01-a124-e169ae812464" providerId="ADAL" clId="{A8A72B1A-DE6F-8548-A52D-211A2ECD7ED5}" dt="2023-05-23T05:20:49.520" v="3665" actId="478"/>
          <ac:spMkLst>
            <pc:docMk/>
            <pc:sldMk cId="319374332" sldId="264"/>
            <ac:spMk id="3" creationId="{11D87690-04C4-439C-5757-1C1F061BABDD}"/>
          </ac:spMkLst>
        </pc:spChg>
        <pc:spChg chg="add del mod">
          <ac:chgData name="Kathleen Roberta Hill" userId="e8016274-9dcc-4a01-a124-e169ae812464" providerId="ADAL" clId="{A8A72B1A-DE6F-8548-A52D-211A2ECD7ED5}" dt="2023-05-22T05:20:05.705" v="3073" actId="478"/>
          <ac:spMkLst>
            <pc:docMk/>
            <pc:sldMk cId="319374332" sldId="264"/>
            <ac:spMk id="6" creationId="{F1AAF219-12CA-851A-4AE3-EEF336987A54}"/>
          </ac:spMkLst>
        </pc:spChg>
        <pc:spChg chg="add mod">
          <ac:chgData name="Kathleen Roberta Hill" userId="e8016274-9dcc-4a01-a124-e169ae812464" providerId="ADAL" clId="{A8A72B1A-DE6F-8548-A52D-211A2ECD7ED5}" dt="2023-05-22T05:20:15.574" v="3081" actId="20577"/>
          <ac:spMkLst>
            <pc:docMk/>
            <pc:sldMk cId="319374332" sldId="264"/>
            <ac:spMk id="7" creationId="{6817AA84-4839-6CEE-777E-82CD2A3297DC}"/>
          </ac:spMkLst>
        </pc:spChg>
        <pc:spChg chg="add del mod">
          <ac:chgData name="Kathleen Roberta Hill" userId="e8016274-9dcc-4a01-a124-e169ae812464" providerId="ADAL" clId="{A8A72B1A-DE6F-8548-A52D-211A2ECD7ED5}" dt="2023-05-23T05:20:56.527" v="3667" actId="478"/>
          <ac:spMkLst>
            <pc:docMk/>
            <pc:sldMk cId="319374332" sldId="264"/>
            <ac:spMk id="9" creationId="{075C5C34-5CE1-D254-99BA-4FCA83B5F8C8}"/>
          </ac:spMkLst>
        </pc:spChg>
        <pc:spChg chg="add del mod">
          <ac:chgData name="Kathleen Roberta Hill" userId="e8016274-9dcc-4a01-a124-e169ae812464" providerId="ADAL" clId="{A8A72B1A-DE6F-8548-A52D-211A2ECD7ED5}" dt="2023-05-23T05:20:56.527" v="3667" actId="478"/>
          <ac:spMkLst>
            <pc:docMk/>
            <pc:sldMk cId="319374332" sldId="264"/>
            <ac:spMk id="12" creationId="{16C801CF-4C6C-E4CD-96B7-84E3444C8273}"/>
          </ac:spMkLst>
        </pc:spChg>
        <pc:spChg chg="add del mod">
          <ac:chgData name="Kathleen Roberta Hill" userId="e8016274-9dcc-4a01-a124-e169ae812464" providerId="ADAL" clId="{A8A72B1A-DE6F-8548-A52D-211A2ECD7ED5}" dt="2023-05-23T05:20:51.476" v="3666" actId="478"/>
          <ac:spMkLst>
            <pc:docMk/>
            <pc:sldMk cId="319374332" sldId="264"/>
            <ac:spMk id="15" creationId="{AE2AB17D-5D9C-ABEA-46D8-ED633D44636D}"/>
          </ac:spMkLst>
        </pc:spChg>
        <pc:graphicFrameChg chg="add mod modGraphic">
          <ac:chgData name="Kathleen Roberta Hill" userId="e8016274-9dcc-4a01-a124-e169ae812464" providerId="ADAL" clId="{A8A72B1A-DE6F-8548-A52D-211A2ECD7ED5}" dt="2023-05-22T05:31:20.532" v="3296" actId="1076"/>
          <ac:graphicFrameMkLst>
            <pc:docMk/>
            <pc:sldMk cId="319374332" sldId="264"/>
            <ac:graphicFrameMk id="13" creationId="{CFD7404F-A496-496D-4509-0A6F3C7A5592}"/>
          </ac:graphicFrameMkLst>
        </pc:graphicFrameChg>
        <pc:picChg chg="add del mod">
          <ac:chgData name="Kathleen Roberta Hill" userId="e8016274-9dcc-4a01-a124-e169ae812464" providerId="ADAL" clId="{A8A72B1A-DE6F-8548-A52D-211A2ECD7ED5}" dt="2023-05-23T05:20:56.527" v="3667" actId="478"/>
          <ac:picMkLst>
            <pc:docMk/>
            <pc:sldMk cId="319374332" sldId="264"/>
            <ac:picMk id="4" creationId="{93A38329-D1FC-5CE3-58D5-2FD949C7F4BB}"/>
          </ac:picMkLst>
        </pc:picChg>
        <pc:picChg chg="add del mod">
          <ac:chgData name="Kathleen Roberta Hill" userId="e8016274-9dcc-4a01-a124-e169ae812464" providerId="ADAL" clId="{A8A72B1A-DE6F-8548-A52D-211A2ECD7ED5}" dt="2023-05-23T05:20:56.527" v="3667" actId="478"/>
          <ac:picMkLst>
            <pc:docMk/>
            <pc:sldMk cId="319374332" sldId="264"/>
            <ac:picMk id="10" creationId="{0F287628-6D72-DAA0-EBC9-783F486D7592}"/>
          </ac:picMkLst>
        </pc:picChg>
      </pc:sldChg>
      <pc:sldChg chg="addSp delSp modSp del mod addCm modCm modNotesTx">
        <pc:chgData name="Kathleen Roberta Hill" userId="e8016274-9dcc-4a01-a124-e169ae812464" providerId="ADAL" clId="{A8A72B1A-DE6F-8548-A52D-211A2ECD7ED5}" dt="2023-06-15T01:15:19.405" v="11627" actId="2696"/>
        <pc:sldMkLst>
          <pc:docMk/>
          <pc:sldMk cId="1506019429" sldId="265"/>
        </pc:sldMkLst>
        <pc:spChg chg="del mod">
          <ac:chgData name="Kathleen Roberta Hill" userId="e8016274-9dcc-4a01-a124-e169ae812464" providerId="ADAL" clId="{A8A72B1A-DE6F-8548-A52D-211A2ECD7ED5}" dt="2023-05-23T05:19:27.485" v="3604" actId="478"/>
          <ac:spMkLst>
            <pc:docMk/>
            <pc:sldMk cId="1506019429" sldId="265"/>
            <ac:spMk id="2" creationId="{90B5E197-CB6E-39BE-AD0A-02AD93E8BD32}"/>
          </ac:spMkLst>
        </pc:spChg>
        <pc:spChg chg="del">
          <ac:chgData name="Kathleen Roberta Hill" userId="e8016274-9dcc-4a01-a124-e169ae812464" providerId="ADAL" clId="{A8A72B1A-DE6F-8548-A52D-211A2ECD7ED5}" dt="2023-05-23T06:03:12.337" v="4391" actId="478"/>
          <ac:spMkLst>
            <pc:docMk/>
            <pc:sldMk cId="1506019429" sldId="265"/>
            <ac:spMk id="3" creationId="{58933457-5730-96B6-C4B5-D14CFF595565}"/>
          </ac:spMkLst>
        </pc:spChg>
        <pc:spChg chg="add mod">
          <ac:chgData name="Kathleen Roberta Hill" userId="e8016274-9dcc-4a01-a124-e169ae812464" providerId="ADAL" clId="{A8A72B1A-DE6F-8548-A52D-211A2ECD7ED5}" dt="2023-05-23T05:19:55.563" v="3647" actId="14100"/>
          <ac:spMkLst>
            <pc:docMk/>
            <pc:sldMk cId="1506019429" sldId="265"/>
            <ac:spMk id="4" creationId="{6FFC56CA-28D0-1D49-8839-8F4408E91F3B}"/>
          </ac:spMkLst>
        </pc:spChg>
        <pc:spChg chg="add mod">
          <ac:chgData name="Kathleen Roberta Hill" userId="e8016274-9dcc-4a01-a124-e169ae812464" providerId="ADAL" clId="{A8A72B1A-DE6F-8548-A52D-211A2ECD7ED5}" dt="2023-06-10T13:45:10.659" v="10962" actId="14100"/>
          <ac:spMkLst>
            <pc:docMk/>
            <pc:sldMk cId="1506019429" sldId="265"/>
            <ac:spMk id="5" creationId="{7646147D-BF73-CA69-EF60-CAD4F6B26D5D}"/>
          </ac:spMkLst>
        </pc:spChg>
        <pc:spChg chg="add mod">
          <ac:chgData name="Kathleen Roberta Hill" userId="e8016274-9dcc-4a01-a124-e169ae812464" providerId="ADAL" clId="{A8A72B1A-DE6F-8548-A52D-211A2ECD7ED5}" dt="2023-05-23T05:20:09.921" v="3662" actId="1076"/>
          <ac:spMkLst>
            <pc:docMk/>
            <pc:sldMk cId="1506019429" sldId="265"/>
            <ac:spMk id="6" creationId="{515936A0-950E-C9F6-28EF-83BEB7BE7471}"/>
          </ac:spMkLst>
        </pc:spChg>
        <pc:spChg chg="add del mod">
          <ac:chgData name="Kathleen Roberta Hill" userId="e8016274-9dcc-4a01-a124-e169ae812464" providerId="ADAL" clId="{A8A72B1A-DE6F-8548-A52D-211A2ECD7ED5}" dt="2023-05-23T05:19:29.888" v="3605" actId="478"/>
          <ac:spMkLst>
            <pc:docMk/>
            <pc:sldMk cId="1506019429" sldId="265"/>
            <ac:spMk id="8" creationId="{446AF207-9DD9-B272-E43B-5599DFBADB19}"/>
          </ac:spMkLst>
        </pc:spChg>
        <pc:spChg chg="mod">
          <ac:chgData name="Kathleen Roberta Hill" userId="e8016274-9dcc-4a01-a124-e169ae812464" providerId="ADAL" clId="{A8A72B1A-DE6F-8548-A52D-211A2ECD7ED5}" dt="2023-06-13T03:49:44.170" v="11334" actId="1038"/>
          <ac:spMkLst>
            <pc:docMk/>
            <pc:sldMk cId="1506019429" sldId="265"/>
            <ac:spMk id="8" creationId="{9B4A4BC8-BC63-D6C7-2C87-D14E1AE721A7}"/>
          </ac:spMkLst>
        </pc:spChg>
        <pc:spChg chg="add del mod">
          <ac:chgData name="Kathleen Roberta Hill" userId="e8016274-9dcc-4a01-a124-e169ae812464" providerId="ADAL" clId="{A8A72B1A-DE6F-8548-A52D-211A2ECD7ED5}" dt="2023-05-25T03:05:07.317" v="6224" actId="478"/>
          <ac:spMkLst>
            <pc:docMk/>
            <pc:sldMk cId="1506019429" sldId="265"/>
            <ac:spMk id="10" creationId="{231AFAFC-864C-116B-BE37-9286450321FF}"/>
          </ac:spMkLst>
        </pc:spChg>
        <pc:spChg chg="add mod">
          <ac:chgData name="Kathleen Roberta Hill" userId="e8016274-9dcc-4a01-a124-e169ae812464" providerId="ADAL" clId="{A8A72B1A-DE6F-8548-A52D-211A2ECD7ED5}" dt="2023-06-13T03:50:22.608" v="11363" actId="1036"/>
          <ac:spMkLst>
            <pc:docMk/>
            <pc:sldMk cId="1506019429" sldId="265"/>
            <ac:spMk id="10" creationId="{7C4F6E00-2C4D-2C0E-8E5A-7E7D75A51CEC}"/>
          </ac:spMkLst>
        </pc:spChg>
        <pc:spChg chg="add mod">
          <ac:chgData name="Kathleen Roberta Hill" userId="e8016274-9dcc-4a01-a124-e169ae812464" providerId="ADAL" clId="{A8A72B1A-DE6F-8548-A52D-211A2ECD7ED5}" dt="2023-06-13T03:50:22.608" v="11363" actId="1036"/>
          <ac:spMkLst>
            <pc:docMk/>
            <pc:sldMk cId="1506019429" sldId="265"/>
            <ac:spMk id="12" creationId="{0573F4FE-61D2-8F2B-5549-AB92D97BF366}"/>
          </ac:spMkLst>
        </pc:spChg>
        <pc:spChg chg="add del mod">
          <ac:chgData name="Kathleen Roberta Hill" userId="e8016274-9dcc-4a01-a124-e169ae812464" providerId="ADAL" clId="{A8A72B1A-DE6F-8548-A52D-211A2ECD7ED5}" dt="2023-05-25T03:06:29.598" v="6265" actId="478"/>
          <ac:spMkLst>
            <pc:docMk/>
            <pc:sldMk cId="1506019429" sldId="265"/>
            <ac:spMk id="12" creationId="{B1E5D446-6395-91E8-09BD-068B2568156C}"/>
          </ac:spMkLst>
        </pc:spChg>
        <pc:spChg chg="add mod">
          <ac:chgData name="Kathleen Roberta Hill" userId="e8016274-9dcc-4a01-a124-e169ae812464" providerId="ADAL" clId="{A8A72B1A-DE6F-8548-A52D-211A2ECD7ED5}" dt="2023-06-13T03:50:44.857" v="11376" actId="1035"/>
          <ac:spMkLst>
            <pc:docMk/>
            <pc:sldMk cId="1506019429" sldId="265"/>
            <ac:spMk id="13" creationId="{06415F9A-9625-F7D3-EC7A-0916B37829E2}"/>
          </ac:spMkLst>
        </pc:spChg>
        <pc:spChg chg="add mod">
          <ac:chgData name="Kathleen Roberta Hill" userId="e8016274-9dcc-4a01-a124-e169ae812464" providerId="ADAL" clId="{A8A72B1A-DE6F-8548-A52D-211A2ECD7ED5}" dt="2023-06-13T03:50:44.857" v="11376" actId="1035"/>
          <ac:spMkLst>
            <pc:docMk/>
            <pc:sldMk cId="1506019429" sldId="265"/>
            <ac:spMk id="14" creationId="{2BDE516B-8B8A-F926-88EC-64ECF8E4B765}"/>
          </ac:spMkLst>
        </pc:spChg>
        <pc:spChg chg="add mod">
          <ac:chgData name="Kathleen Roberta Hill" userId="e8016274-9dcc-4a01-a124-e169ae812464" providerId="ADAL" clId="{A8A72B1A-DE6F-8548-A52D-211A2ECD7ED5}" dt="2023-06-13T03:50:44.857" v="11376" actId="1035"/>
          <ac:spMkLst>
            <pc:docMk/>
            <pc:sldMk cId="1506019429" sldId="265"/>
            <ac:spMk id="15" creationId="{2AD162F1-C7D0-A9C2-5C15-E24341D12A5C}"/>
          </ac:spMkLst>
        </pc:spChg>
        <pc:spChg chg="add mod">
          <ac:chgData name="Kathleen Roberta Hill" userId="e8016274-9dcc-4a01-a124-e169ae812464" providerId="ADAL" clId="{A8A72B1A-DE6F-8548-A52D-211A2ECD7ED5}" dt="2023-06-13T03:50:44.857" v="11376" actId="1035"/>
          <ac:spMkLst>
            <pc:docMk/>
            <pc:sldMk cId="1506019429" sldId="265"/>
            <ac:spMk id="16" creationId="{96B02625-4D97-5304-1603-9F4D52E6A549}"/>
          </ac:spMkLst>
        </pc:spChg>
        <pc:spChg chg="add mod">
          <ac:chgData name="Kathleen Roberta Hill" userId="e8016274-9dcc-4a01-a124-e169ae812464" providerId="ADAL" clId="{A8A72B1A-DE6F-8548-A52D-211A2ECD7ED5}" dt="2023-06-13T03:50:44.857" v="11376" actId="1035"/>
          <ac:spMkLst>
            <pc:docMk/>
            <pc:sldMk cId="1506019429" sldId="265"/>
            <ac:spMk id="17" creationId="{89E2C879-F5CF-C2E2-E149-7242F26B721F}"/>
          </ac:spMkLst>
        </pc:spChg>
        <pc:spChg chg="add mod">
          <ac:chgData name="Kathleen Roberta Hill" userId="e8016274-9dcc-4a01-a124-e169ae812464" providerId="ADAL" clId="{A8A72B1A-DE6F-8548-A52D-211A2ECD7ED5}" dt="2023-05-30T03:04:27.664" v="8867" actId="1038"/>
          <ac:spMkLst>
            <pc:docMk/>
            <pc:sldMk cId="1506019429" sldId="265"/>
            <ac:spMk id="18" creationId="{E4C41C0A-40E3-B140-4BEB-3465D7D7228D}"/>
          </ac:spMkLst>
        </pc:spChg>
        <pc:spChg chg="mod">
          <ac:chgData name="Kathleen Roberta Hill" userId="e8016274-9dcc-4a01-a124-e169ae812464" providerId="ADAL" clId="{A8A72B1A-DE6F-8548-A52D-211A2ECD7ED5}" dt="2023-05-25T03:07:06.274" v="6278"/>
          <ac:spMkLst>
            <pc:docMk/>
            <pc:sldMk cId="1506019429" sldId="265"/>
            <ac:spMk id="20" creationId="{D481ECF6-52C6-386A-E92D-73317460F072}"/>
          </ac:spMkLst>
        </pc:spChg>
        <pc:spChg chg="mod">
          <ac:chgData name="Kathleen Roberta Hill" userId="e8016274-9dcc-4a01-a124-e169ae812464" providerId="ADAL" clId="{A8A72B1A-DE6F-8548-A52D-211A2ECD7ED5}" dt="2023-05-25T03:07:06.274" v="6278"/>
          <ac:spMkLst>
            <pc:docMk/>
            <pc:sldMk cId="1506019429" sldId="265"/>
            <ac:spMk id="21" creationId="{5B198AE8-8679-E695-A4E3-F0E5916953D0}"/>
          </ac:spMkLst>
        </pc:spChg>
        <pc:spChg chg="mod">
          <ac:chgData name="Kathleen Roberta Hill" userId="e8016274-9dcc-4a01-a124-e169ae812464" providerId="ADAL" clId="{A8A72B1A-DE6F-8548-A52D-211A2ECD7ED5}" dt="2023-05-25T03:07:06.274" v="6278"/>
          <ac:spMkLst>
            <pc:docMk/>
            <pc:sldMk cId="1506019429" sldId="265"/>
            <ac:spMk id="23" creationId="{0154B4CF-3264-23F5-8AD9-889A36C8ECC5}"/>
          </ac:spMkLst>
        </pc:spChg>
        <pc:spChg chg="mod">
          <ac:chgData name="Kathleen Roberta Hill" userId="e8016274-9dcc-4a01-a124-e169ae812464" providerId="ADAL" clId="{A8A72B1A-DE6F-8548-A52D-211A2ECD7ED5}" dt="2023-05-25T03:07:06.274" v="6278"/>
          <ac:spMkLst>
            <pc:docMk/>
            <pc:sldMk cId="1506019429" sldId="265"/>
            <ac:spMk id="24" creationId="{BE8D59FA-DC4B-3230-B0A9-7A10119A488A}"/>
          </ac:spMkLst>
        </pc:spChg>
        <pc:spChg chg="mod">
          <ac:chgData name="Kathleen Roberta Hill" userId="e8016274-9dcc-4a01-a124-e169ae812464" providerId="ADAL" clId="{A8A72B1A-DE6F-8548-A52D-211A2ECD7ED5}" dt="2023-05-25T03:07:06.274" v="6278"/>
          <ac:spMkLst>
            <pc:docMk/>
            <pc:sldMk cId="1506019429" sldId="265"/>
            <ac:spMk id="26" creationId="{0D0942E1-5FB5-CC63-C30E-2D7A09232B7A}"/>
          </ac:spMkLst>
        </pc:spChg>
        <pc:spChg chg="mod">
          <ac:chgData name="Kathleen Roberta Hill" userId="e8016274-9dcc-4a01-a124-e169ae812464" providerId="ADAL" clId="{A8A72B1A-DE6F-8548-A52D-211A2ECD7ED5}" dt="2023-05-25T03:07:06.274" v="6278"/>
          <ac:spMkLst>
            <pc:docMk/>
            <pc:sldMk cId="1506019429" sldId="265"/>
            <ac:spMk id="27" creationId="{BB14C3CE-5E27-5EE2-C388-AB3AFF699F61}"/>
          </ac:spMkLst>
        </pc:spChg>
        <pc:spChg chg="mod">
          <ac:chgData name="Kathleen Roberta Hill" userId="e8016274-9dcc-4a01-a124-e169ae812464" providerId="ADAL" clId="{A8A72B1A-DE6F-8548-A52D-211A2ECD7ED5}" dt="2023-05-25T03:07:06.274" v="6278"/>
          <ac:spMkLst>
            <pc:docMk/>
            <pc:sldMk cId="1506019429" sldId="265"/>
            <ac:spMk id="29" creationId="{76619F4A-7D42-B12A-84D2-93A3CCC727C1}"/>
          </ac:spMkLst>
        </pc:spChg>
        <pc:spChg chg="mod">
          <ac:chgData name="Kathleen Roberta Hill" userId="e8016274-9dcc-4a01-a124-e169ae812464" providerId="ADAL" clId="{A8A72B1A-DE6F-8548-A52D-211A2ECD7ED5}" dt="2023-05-25T03:07:06.274" v="6278"/>
          <ac:spMkLst>
            <pc:docMk/>
            <pc:sldMk cId="1506019429" sldId="265"/>
            <ac:spMk id="30" creationId="{D8B0529D-E29C-3339-6689-7EC878CDC295}"/>
          </ac:spMkLst>
        </pc:spChg>
        <pc:spChg chg="add mod">
          <ac:chgData name="Kathleen Roberta Hill" userId="e8016274-9dcc-4a01-a124-e169ae812464" providerId="ADAL" clId="{A8A72B1A-DE6F-8548-A52D-211A2ECD7ED5}" dt="2023-05-30T03:01:44.452" v="8792" actId="20577"/>
          <ac:spMkLst>
            <pc:docMk/>
            <pc:sldMk cId="1506019429" sldId="265"/>
            <ac:spMk id="31" creationId="{9D223012-9557-905D-4F6B-4D8B842F2344}"/>
          </ac:spMkLst>
        </pc:spChg>
        <pc:spChg chg="add mod">
          <ac:chgData name="Kathleen Roberta Hill" userId="e8016274-9dcc-4a01-a124-e169ae812464" providerId="ADAL" clId="{A8A72B1A-DE6F-8548-A52D-211A2ECD7ED5}" dt="2023-05-30T03:03:21.529" v="8806" actId="20577"/>
          <ac:spMkLst>
            <pc:docMk/>
            <pc:sldMk cId="1506019429" sldId="265"/>
            <ac:spMk id="32" creationId="{050FAEB8-35F1-154C-5429-38C7F9A59A36}"/>
          </ac:spMkLst>
        </pc:spChg>
        <pc:spChg chg="add mod">
          <ac:chgData name="Kathleen Roberta Hill" userId="e8016274-9dcc-4a01-a124-e169ae812464" providerId="ADAL" clId="{A8A72B1A-DE6F-8548-A52D-211A2ECD7ED5}" dt="2023-05-30T03:07:01.460" v="8894" actId="1035"/>
          <ac:spMkLst>
            <pc:docMk/>
            <pc:sldMk cId="1506019429" sldId="265"/>
            <ac:spMk id="33" creationId="{1F989D69-70B1-34EE-026A-4284E320A79C}"/>
          </ac:spMkLst>
        </pc:spChg>
        <pc:spChg chg="add mod">
          <ac:chgData name="Kathleen Roberta Hill" userId="e8016274-9dcc-4a01-a124-e169ae812464" providerId="ADAL" clId="{A8A72B1A-DE6F-8548-A52D-211A2ECD7ED5}" dt="2023-05-30T03:04:50.620" v="8872" actId="20577"/>
          <ac:spMkLst>
            <pc:docMk/>
            <pc:sldMk cId="1506019429" sldId="265"/>
            <ac:spMk id="34" creationId="{4C5B39C4-DF5A-5605-EB46-744B6125BE56}"/>
          </ac:spMkLst>
        </pc:spChg>
        <pc:spChg chg="add mod">
          <ac:chgData name="Kathleen Roberta Hill" userId="e8016274-9dcc-4a01-a124-e169ae812464" providerId="ADAL" clId="{A8A72B1A-DE6F-8548-A52D-211A2ECD7ED5}" dt="2023-06-13T03:50:44.857" v="11376" actId="1035"/>
          <ac:spMkLst>
            <pc:docMk/>
            <pc:sldMk cId="1506019429" sldId="265"/>
            <ac:spMk id="35" creationId="{5BA96F53-916B-EC2D-DA67-7F315BA1401B}"/>
          </ac:spMkLst>
        </pc:spChg>
        <pc:spChg chg="add mod">
          <ac:chgData name="Kathleen Roberta Hill" userId="e8016274-9dcc-4a01-a124-e169ae812464" providerId="ADAL" clId="{A8A72B1A-DE6F-8548-A52D-211A2ECD7ED5}" dt="2023-05-30T04:35:39.580" v="9155" actId="1076"/>
          <ac:spMkLst>
            <pc:docMk/>
            <pc:sldMk cId="1506019429" sldId="265"/>
            <ac:spMk id="36" creationId="{0CF09955-2A13-763C-1E85-FE0C8538F4BE}"/>
          </ac:spMkLst>
        </pc:spChg>
        <pc:grpChg chg="add mod">
          <ac:chgData name="Kathleen Roberta Hill" userId="e8016274-9dcc-4a01-a124-e169ae812464" providerId="ADAL" clId="{A8A72B1A-DE6F-8548-A52D-211A2ECD7ED5}" dt="2023-05-25T03:08:32.368" v="6296" actId="1036"/>
          <ac:grpSpMkLst>
            <pc:docMk/>
            <pc:sldMk cId="1506019429" sldId="265"/>
            <ac:grpSpMk id="19" creationId="{C9821EF1-2051-D344-4C05-DEE2ACBB8AEB}"/>
          </ac:grpSpMkLst>
        </pc:grpChg>
        <pc:grpChg chg="add mod">
          <ac:chgData name="Kathleen Roberta Hill" userId="e8016274-9dcc-4a01-a124-e169ae812464" providerId="ADAL" clId="{A8A72B1A-DE6F-8548-A52D-211A2ECD7ED5}" dt="2023-05-25T03:08:32.368" v="6296" actId="1036"/>
          <ac:grpSpMkLst>
            <pc:docMk/>
            <pc:sldMk cId="1506019429" sldId="265"/>
            <ac:grpSpMk id="22" creationId="{D6821C0E-EF60-0591-DCC2-4BF9A2D8DDF9}"/>
          </ac:grpSpMkLst>
        </pc:grpChg>
        <pc:grpChg chg="add mod">
          <ac:chgData name="Kathleen Roberta Hill" userId="e8016274-9dcc-4a01-a124-e169ae812464" providerId="ADAL" clId="{A8A72B1A-DE6F-8548-A52D-211A2ECD7ED5}" dt="2023-05-25T03:08:32.368" v="6296" actId="1036"/>
          <ac:grpSpMkLst>
            <pc:docMk/>
            <pc:sldMk cId="1506019429" sldId="265"/>
            <ac:grpSpMk id="25" creationId="{CFA6CCE7-EB07-995B-C7CD-1A3FA07BA60D}"/>
          </ac:grpSpMkLst>
        </pc:grpChg>
        <pc:grpChg chg="add mod">
          <ac:chgData name="Kathleen Roberta Hill" userId="e8016274-9dcc-4a01-a124-e169ae812464" providerId="ADAL" clId="{A8A72B1A-DE6F-8548-A52D-211A2ECD7ED5}" dt="2023-05-25T03:08:32.368" v="6296" actId="1036"/>
          <ac:grpSpMkLst>
            <pc:docMk/>
            <pc:sldMk cId="1506019429" sldId="265"/>
            <ac:grpSpMk id="28" creationId="{E7CF16CA-5522-42E2-ECAC-06736DF8C329}"/>
          </ac:grpSpMkLst>
        </pc:grpChg>
        <pc:picChg chg="add mod">
          <ac:chgData name="Kathleen Roberta Hill" userId="e8016274-9dcc-4a01-a124-e169ae812464" providerId="ADAL" clId="{A8A72B1A-DE6F-8548-A52D-211A2ECD7ED5}" dt="2023-06-06T03:04:41.912" v="10055" actId="1076"/>
          <ac:picMkLst>
            <pc:docMk/>
            <pc:sldMk cId="1506019429" sldId="265"/>
            <ac:picMk id="3" creationId="{A4AF39E4-4544-E5F3-BACC-2D78DB342ABF}"/>
          </ac:picMkLst>
        </pc:picChg>
        <pc:picChg chg="mod">
          <ac:chgData name="Kathleen Roberta Hill" userId="e8016274-9dcc-4a01-a124-e169ae812464" providerId="ADAL" clId="{A8A72B1A-DE6F-8548-A52D-211A2ECD7ED5}" dt="2023-06-13T03:50:22.608" v="11363" actId="1036"/>
          <ac:picMkLst>
            <pc:docMk/>
            <pc:sldMk cId="1506019429" sldId="265"/>
            <ac:picMk id="7" creationId="{F3141682-2CD1-28D9-D1C3-2D1F39447F55}"/>
          </ac:picMkLst>
        </pc:picChg>
        <pc:picChg chg="add mod">
          <ac:chgData name="Kathleen Roberta Hill" userId="e8016274-9dcc-4a01-a124-e169ae812464" providerId="ADAL" clId="{A8A72B1A-DE6F-8548-A52D-211A2ECD7ED5}" dt="2023-06-13T03:50:44.857" v="11376" actId="1035"/>
          <ac:picMkLst>
            <pc:docMk/>
            <pc:sldMk cId="1506019429" sldId="265"/>
            <ac:picMk id="9" creationId="{A8C6B061-1EA9-3134-2F1F-909297612BF7}"/>
          </ac:picMkLst>
        </pc:picChg>
        <pc:picChg chg="add mod">
          <ac:chgData name="Kathleen Roberta Hill" userId="e8016274-9dcc-4a01-a124-e169ae812464" providerId="ADAL" clId="{A8A72B1A-DE6F-8548-A52D-211A2ECD7ED5}" dt="2023-06-13T03:50:44.857" v="11376" actId="1035"/>
          <ac:picMkLst>
            <pc:docMk/>
            <pc:sldMk cId="1506019429" sldId="265"/>
            <ac:picMk id="11" creationId="{ABF96F7A-CA9B-C957-44AA-44F1660C4DFC}"/>
          </ac:picMkLst>
        </pc:picChg>
        <pc:extLst>
          <p:ext xmlns:p="http://schemas.openxmlformats.org/presentationml/2006/main" uri="{D6D511B9-2390-475A-947B-AFAB55BFBCF1}">
            <pc226:cmChg xmlns:pc226="http://schemas.microsoft.com/office/powerpoint/2022/06/main/command" chg="add">
              <pc226:chgData name="Kathleen Roberta Hill" userId="e8016274-9dcc-4a01-a124-e169ae812464" providerId="ADAL" clId="{A8A72B1A-DE6F-8548-A52D-211A2ECD7ED5}" dt="2023-05-30T03:10:14.609" v="8895"/>
              <pc2:cmMkLst xmlns:pc2="http://schemas.microsoft.com/office/powerpoint/2019/9/main/command">
                <pc:docMk/>
                <pc:sldMk cId="1506019429" sldId="265"/>
                <pc2:cmMk id="{72A42D62-FDE7-5840-83E2-AB9103D94C51}"/>
              </pc2:cmMkLst>
            </pc226:cmChg>
            <pc226:cmChg xmlns:pc226="http://schemas.microsoft.com/office/powerpoint/2022/06/main/command" chg="">
              <pc226:chgData name="Kathleen Roberta Hill" userId="e8016274-9dcc-4a01-a124-e169ae812464" providerId="ADAL" clId="{A8A72B1A-DE6F-8548-A52D-211A2ECD7ED5}" dt="2023-05-31T01:42:09.871" v="9384"/>
              <pc2:cmMkLst xmlns:pc2="http://schemas.microsoft.com/office/powerpoint/2019/9/main/command">
                <pc:docMk/>
                <pc:sldMk cId="1506019429" sldId="265"/>
                <pc2:cmMk id="{CB86BBCB-4162-4F9A-89AD-6A897E8225DC}"/>
              </pc2:cmMkLst>
              <pc226:cmRplyChg chg="add">
                <pc226:chgData name="Kathleen Roberta Hill" userId="e8016274-9dcc-4a01-a124-e169ae812464" providerId="ADAL" clId="{A8A72B1A-DE6F-8548-A52D-211A2ECD7ED5}" dt="2023-05-31T01:42:09.871" v="9384"/>
                <pc2:cmRplyMkLst xmlns:pc2="http://schemas.microsoft.com/office/powerpoint/2019/9/main/command">
                  <pc:docMk/>
                  <pc:sldMk cId="1506019429" sldId="265"/>
                  <pc2:cmMk id="{CB86BBCB-4162-4F9A-89AD-6A897E8225DC}"/>
                  <pc2:cmRplyMk id="{F6DC9988-9837-9043-9866-9C042EB3A908}"/>
                </pc2:cmRplyMkLst>
              </pc226:cmRplyChg>
            </pc226:cmChg>
          </p:ext>
        </pc:extLst>
      </pc:sldChg>
      <pc:sldChg chg="addSp delSp modSp mod addCm modCm">
        <pc:chgData name="Kathleen Roberta Hill" userId="e8016274-9dcc-4a01-a124-e169ae812464" providerId="ADAL" clId="{A8A72B1A-DE6F-8548-A52D-211A2ECD7ED5}" dt="2023-06-10T13:44:57.129" v="10960" actId="14100"/>
        <pc:sldMkLst>
          <pc:docMk/>
          <pc:sldMk cId="4190437635" sldId="266"/>
        </pc:sldMkLst>
        <pc:spChg chg="add del mod">
          <ac:chgData name="Kathleen Roberta Hill" userId="e8016274-9dcc-4a01-a124-e169ae812464" providerId="ADAL" clId="{A8A72B1A-DE6F-8548-A52D-211A2ECD7ED5}" dt="2023-05-29T18:53:48.836" v="7320" actId="478"/>
          <ac:spMkLst>
            <pc:docMk/>
            <pc:sldMk cId="4190437635" sldId="266"/>
            <ac:spMk id="2" creationId="{8AEE51E5-02C7-76FD-6019-7C7F58DAFD6D}"/>
          </ac:spMkLst>
        </pc:spChg>
        <pc:spChg chg="add mod">
          <ac:chgData name="Kathleen Roberta Hill" userId="e8016274-9dcc-4a01-a124-e169ae812464" providerId="ADAL" clId="{A8A72B1A-DE6F-8548-A52D-211A2ECD7ED5}" dt="2023-05-25T03:12:21.414" v="6369" actId="1038"/>
          <ac:spMkLst>
            <pc:docMk/>
            <pc:sldMk cId="4190437635" sldId="266"/>
            <ac:spMk id="4" creationId="{B4E06BB8-7921-79A5-84AB-3D42E6C42FB8}"/>
          </ac:spMkLst>
        </pc:spChg>
        <pc:spChg chg="add mod">
          <ac:chgData name="Kathleen Roberta Hill" userId="e8016274-9dcc-4a01-a124-e169ae812464" providerId="ADAL" clId="{A8A72B1A-DE6F-8548-A52D-211A2ECD7ED5}" dt="2023-05-25T03:12:51.121" v="6412" actId="20577"/>
          <ac:spMkLst>
            <pc:docMk/>
            <pc:sldMk cId="4190437635" sldId="266"/>
            <ac:spMk id="5" creationId="{8A1E4961-6F90-FA16-7719-C0443417E390}"/>
          </ac:spMkLst>
        </pc:spChg>
        <pc:spChg chg="mod">
          <ac:chgData name="Kathleen Roberta Hill" userId="e8016274-9dcc-4a01-a124-e169ae812464" providerId="ADAL" clId="{A8A72B1A-DE6F-8548-A52D-211A2ECD7ED5}" dt="2023-06-10T13:44:57.129" v="10960" actId="14100"/>
          <ac:spMkLst>
            <pc:docMk/>
            <pc:sldMk cId="4190437635" sldId="266"/>
            <ac:spMk id="6" creationId="{197A2632-DB24-99F1-78A8-9EA399D2784F}"/>
          </ac:spMkLst>
        </pc:spChg>
        <pc:spChg chg="add del mod">
          <ac:chgData name="Kathleen Roberta Hill" userId="e8016274-9dcc-4a01-a124-e169ae812464" providerId="ADAL" clId="{A8A72B1A-DE6F-8548-A52D-211A2ECD7ED5}" dt="2023-05-29T18:53:13.009" v="7306"/>
          <ac:spMkLst>
            <pc:docMk/>
            <pc:sldMk cId="4190437635" sldId="266"/>
            <ac:spMk id="6" creationId="{77D4D710-6F36-7D10-11BA-E0C623F345A2}"/>
          </ac:spMkLst>
        </pc:spChg>
        <pc:spChg chg="del mod">
          <ac:chgData name="Kathleen Roberta Hill" userId="e8016274-9dcc-4a01-a124-e169ae812464" providerId="ADAL" clId="{A8A72B1A-DE6F-8548-A52D-211A2ECD7ED5}" dt="2023-05-22T04:59:23.078" v="2746" actId="21"/>
          <ac:spMkLst>
            <pc:docMk/>
            <pc:sldMk cId="4190437635" sldId="266"/>
            <ac:spMk id="7" creationId="{841B1647-8EF1-AE9F-21B2-261FE693B2B4}"/>
          </ac:spMkLst>
        </pc:spChg>
        <pc:spChg chg="add del mod">
          <ac:chgData name="Kathleen Roberta Hill" userId="e8016274-9dcc-4a01-a124-e169ae812464" providerId="ADAL" clId="{A8A72B1A-DE6F-8548-A52D-211A2ECD7ED5}" dt="2023-05-29T18:53:13.009" v="7306"/>
          <ac:spMkLst>
            <pc:docMk/>
            <pc:sldMk cId="4190437635" sldId="266"/>
            <ac:spMk id="8" creationId="{9AC92ECA-6619-0A0D-0C8C-3815C4B69656}"/>
          </ac:spMkLst>
        </pc:spChg>
        <pc:spChg chg="add del mod">
          <ac:chgData name="Kathleen Roberta Hill" userId="e8016274-9dcc-4a01-a124-e169ae812464" providerId="ADAL" clId="{A8A72B1A-DE6F-8548-A52D-211A2ECD7ED5}" dt="2023-05-29T18:53:13.009" v="7306"/>
          <ac:spMkLst>
            <pc:docMk/>
            <pc:sldMk cId="4190437635" sldId="266"/>
            <ac:spMk id="9" creationId="{D3E983F4-B9CC-FD11-D558-0D0C05A6D15F}"/>
          </ac:spMkLst>
        </pc:spChg>
        <pc:spChg chg="add mod">
          <ac:chgData name="Kathleen Roberta Hill" userId="e8016274-9dcc-4a01-a124-e169ae812464" providerId="ADAL" clId="{A8A72B1A-DE6F-8548-A52D-211A2ECD7ED5}" dt="2023-05-29T18:54:17.033" v="7337" actId="14100"/>
          <ac:spMkLst>
            <pc:docMk/>
            <pc:sldMk cId="4190437635" sldId="266"/>
            <ac:spMk id="10" creationId="{470999AF-AA3D-112C-516B-8CBF37632924}"/>
          </ac:spMkLst>
        </pc:spChg>
        <pc:spChg chg="add mod">
          <ac:chgData name="Kathleen Roberta Hill" userId="e8016274-9dcc-4a01-a124-e169ae812464" providerId="ADAL" clId="{A8A72B1A-DE6F-8548-A52D-211A2ECD7ED5}" dt="2023-05-29T18:54:07.699" v="7334" actId="14100"/>
          <ac:spMkLst>
            <pc:docMk/>
            <pc:sldMk cId="4190437635" sldId="266"/>
            <ac:spMk id="11" creationId="{5F239A8C-A43B-2D31-1D4F-9C1835056A64}"/>
          </ac:spMkLst>
        </pc:spChg>
        <pc:spChg chg="add mod">
          <ac:chgData name="Kathleen Roberta Hill" userId="e8016274-9dcc-4a01-a124-e169ae812464" providerId="ADAL" clId="{A8A72B1A-DE6F-8548-A52D-211A2ECD7ED5}" dt="2023-05-29T18:54:24.847" v="7385" actId="1037"/>
          <ac:spMkLst>
            <pc:docMk/>
            <pc:sldMk cId="4190437635" sldId="266"/>
            <ac:spMk id="12" creationId="{76999451-249C-BA73-92A8-EB9309C1D659}"/>
          </ac:spMkLst>
        </pc:spChg>
        <pc:spChg chg="del mod">
          <ac:chgData name="Kathleen Roberta Hill" userId="e8016274-9dcc-4a01-a124-e169ae812464" providerId="ADAL" clId="{A8A72B1A-DE6F-8548-A52D-211A2ECD7ED5}" dt="2023-05-22T04:59:23.078" v="2746" actId="21"/>
          <ac:spMkLst>
            <pc:docMk/>
            <pc:sldMk cId="4190437635" sldId="266"/>
            <ac:spMk id="22" creationId="{64C5D0FB-E830-57D9-E3E7-4B53729DC2F8}"/>
          </ac:spMkLst>
        </pc:spChg>
        <pc:spChg chg="del mod">
          <ac:chgData name="Kathleen Roberta Hill" userId="e8016274-9dcc-4a01-a124-e169ae812464" providerId="ADAL" clId="{A8A72B1A-DE6F-8548-A52D-211A2ECD7ED5}" dt="2023-05-22T04:59:23.078" v="2746" actId="21"/>
          <ac:spMkLst>
            <pc:docMk/>
            <pc:sldMk cId="4190437635" sldId="266"/>
            <ac:spMk id="26" creationId="{3755A59F-378F-D08D-34F1-48ACF1A02538}"/>
          </ac:spMkLst>
        </pc:spChg>
        <pc:spChg chg="del mod">
          <ac:chgData name="Kathleen Roberta Hill" userId="e8016274-9dcc-4a01-a124-e169ae812464" providerId="ADAL" clId="{A8A72B1A-DE6F-8548-A52D-211A2ECD7ED5}" dt="2023-05-22T04:59:23.078" v="2746" actId="21"/>
          <ac:spMkLst>
            <pc:docMk/>
            <pc:sldMk cId="4190437635" sldId="266"/>
            <ac:spMk id="27" creationId="{44E1B257-E683-F5C6-09E7-24FFC20A0981}"/>
          </ac:spMkLst>
        </pc:spChg>
        <pc:spChg chg="del mod">
          <ac:chgData name="Kathleen Roberta Hill" userId="e8016274-9dcc-4a01-a124-e169ae812464" providerId="ADAL" clId="{A8A72B1A-DE6F-8548-A52D-211A2ECD7ED5}" dt="2023-05-22T04:59:23.078" v="2746" actId="21"/>
          <ac:spMkLst>
            <pc:docMk/>
            <pc:sldMk cId="4190437635" sldId="266"/>
            <ac:spMk id="28" creationId="{8301C254-0FE2-C37F-5EC4-B4BDC069629C}"/>
          </ac:spMkLst>
        </pc:spChg>
        <pc:spChg chg="del mod">
          <ac:chgData name="Kathleen Roberta Hill" userId="e8016274-9dcc-4a01-a124-e169ae812464" providerId="ADAL" clId="{A8A72B1A-DE6F-8548-A52D-211A2ECD7ED5}" dt="2023-05-22T04:59:23.078" v="2746" actId="21"/>
          <ac:spMkLst>
            <pc:docMk/>
            <pc:sldMk cId="4190437635" sldId="266"/>
            <ac:spMk id="31" creationId="{0AB40145-2C5C-D28A-FDFB-29ED7E653A35}"/>
          </ac:spMkLst>
        </pc:spChg>
        <pc:spChg chg="del mod">
          <ac:chgData name="Kathleen Roberta Hill" userId="e8016274-9dcc-4a01-a124-e169ae812464" providerId="ADAL" clId="{A8A72B1A-DE6F-8548-A52D-211A2ECD7ED5}" dt="2023-05-22T04:59:23.078" v="2746" actId="21"/>
          <ac:spMkLst>
            <pc:docMk/>
            <pc:sldMk cId="4190437635" sldId="266"/>
            <ac:spMk id="32" creationId="{7427243E-BA50-F923-F0B5-C72C0BA45DD9}"/>
          </ac:spMkLst>
        </pc:spChg>
        <pc:spChg chg="del mod">
          <ac:chgData name="Kathleen Roberta Hill" userId="e8016274-9dcc-4a01-a124-e169ae812464" providerId="ADAL" clId="{A8A72B1A-DE6F-8548-A52D-211A2ECD7ED5}" dt="2023-05-22T04:59:23.078" v="2746" actId="21"/>
          <ac:spMkLst>
            <pc:docMk/>
            <pc:sldMk cId="4190437635" sldId="266"/>
            <ac:spMk id="33" creationId="{4539B863-1FCF-4CB3-0E4D-2ACE144D826C}"/>
          </ac:spMkLst>
        </pc:spChg>
        <pc:spChg chg="del mod">
          <ac:chgData name="Kathleen Roberta Hill" userId="e8016274-9dcc-4a01-a124-e169ae812464" providerId="ADAL" clId="{A8A72B1A-DE6F-8548-A52D-211A2ECD7ED5}" dt="2023-05-22T04:59:23.078" v="2746" actId="21"/>
          <ac:spMkLst>
            <pc:docMk/>
            <pc:sldMk cId="4190437635" sldId="266"/>
            <ac:spMk id="35" creationId="{80B34917-B272-B137-2484-CDFC489E6A38}"/>
          </ac:spMkLst>
        </pc:spChg>
        <pc:spChg chg="del mod">
          <ac:chgData name="Kathleen Roberta Hill" userId="e8016274-9dcc-4a01-a124-e169ae812464" providerId="ADAL" clId="{A8A72B1A-DE6F-8548-A52D-211A2ECD7ED5}" dt="2023-05-22T04:59:23.078" v="2746" actId="21"/>
          <ac:spMkLst>
            <pc:docMk/>
            <pc:sldMk cId="4190437635" sldId="266"/>
            <ac:spMk id="36" creationId="{A21CB7D2-A3C8-0743-FF47-3936FD1E83AC}"/>
          </ac:spMkLst>
        </pc:spChg>
        <pc:spChg chg="del mod">
          <ac:chgData name="Kathleen Roberta Hill" userId="e8016274-9dcc-4a01-a124-e169ae812464" providerId="ADAL" clId="{A8A72B1A-DE6F-8548-A52D-211A2ECD7ED5}" dt="2023-05-22T04:59:23.078" v="2746" actId="21"/>
          <ac:spMkLst>
            <pc:docMk/>
            <pc:sldMk cId="4190437635" sldId="266"/>
            <ac:spMk id="37" creationId="{FDA56019-D43B-EEC1-A680-57815D00B13E}"/>
          </ac:spMkLst>
        </pc:spChg>
        <pc:spChg chg="del mod">
          <ac:chgData name="Kathleen Roberta Hill" userId="e8016274-9dcc-4a01-a124-e169ae812464" providerId="ADAL" clId="{A8A72B1A-DE6F-8548-A52D-211A2ECD7ED5}" dt="2023-05-22T04:59:23.078" v="2746" actId="21"/>
          <ac:spMkLst>
            <pc:docMk/>
            <pc:sldMk cId="4190437635" sldId="266"/>
            <ac:spMk id="39" creationId="{89297061-EA5C-054E-92AD-329C65C5D645}"/>
          </ac:spMkLst>
        </pc:spChg>
        <pc:spChg chg="del mod">
          <ac:chgData name="Kathleen Roberta Hill" userId="e8016274-9dcc-4a01-a124-e169ae812464" providerId="ADAL" clId="{A8A72B1A-DE6F-8548-A52D-211A2ECD7ED5}" dt="2023-05-22T04:59:23.078" v="2746" actId="21"/>
          <ac:spMkLst>
            <pc:docMk/>
            <pc:sldMk cId="4190437635" sldId="266"/>
            <ac:spMk id="40" creationId="{63EB3699-8CA1-2565-2955-230F4E34D39E}"/>
          </ac:spMkLst>
        </pc:spChg>
        <pc:spChg chg="del mod">
          <ac:chgData name="Kathleen Roberta Hill" userId="e8016274-9dcc-4a01-a124-e169ae812464" providerId="ADAL" clId="{A8A72B1A-DE6F-8548-A52D-211A2ECD7ED5}" dt="2023-05-22T04:59:23.078" v="2746" actId="21"/>
          <ac:spMkLst>
            <pc:docMk/>
            <pc:sldMk cId="4190437635" sldId="266"/>
            <ac:spMk id="41" creationId="{86BA4005-8B7F-85B0-EDAC-047D1EE9D0C2}"/>
          </ac:spMkLst>
        </pc:spChg>
        <pc:spChg chg="del mod">
          <ac:chgData name="Kathleen Roberta Hill" userId="e8016274-9dcc-4a01-a124-e169ae812464" providerId="ADAL" clId="{A8A72B1A-DE6F-8548-A52D-211A2ECD7ED5}" dt="2023-05-22T04:59:23.078" v="2746" actId="21"/>
          <ac:spMkLst>
            <pc:docMk/>
            <pc:sldMk cId="4190437635" sldId="266"/>
            <ac:spMk id="43" creationId="{0F54D6EB-7193-1F15-0D8B-9B124F332720}"/>
          </ac:spMkLst>
        </pc:spChg>
        <pc:spChg chg="del mod">
          <ac:chgData name="Kathleen Roberta Hill" userId="e8016274-9dcc-4a01-a124-e169ae812464" providerId="ADAL" clId="{A8A72B1A-DE6F-8548-A52D-211A2ECD7ED5}" dt="2023-05-22T04:59:23.078" v="2746" actId="21"/>
          <ac:spMkLst>
            <pc:docMk/>
            <pc:sldMk cId="4190437635" sldId="266"/>
            <ac:spMk id="44" creationId="{B612B03A-33B7-68B2-0750-498FA291AD6E}"/>
          </ac:spMkLst>
        </pc:spChg>
        <pc:spChg chg="del mod">
          <ac:chgData name="Kathleen Roberta Hill" userId="e8016274-9dcc-4a01-a124-e169ae812464" providerId="ADAL" clId="{A8A72B1A-DE6F-8548-A52D-211A2ECD7ED5}" dt="2023-05-22T04:59:23.078" v="2746" actId="21"/>
          <ac:spMkLst>
            <pc:docMk/>
            <pc:sldMk cId="4190437635" sldId="266"/>
            <ac:spMk id="45" creationId="{C7FB3DBA-CAF7-1330-568D-846398E7EDC2}"/>
          </ac:spMkLst>
        </pc:spChg>
        <pc:spChg chg="del mod">
          <ac:chgData name="Kathleen Roberta Hill" userId="e8016274-9dcc-4a01-a124-e169ae812464" providerId="ADAL" clId="{A8A72B1A-DE6F-8548-A52D-211A2ECD7ED5}" dt="2023-05-22T04:59:23.078" v="2746" actId="21"/>
          <ac:spMkLst>
            <pc:docMk/>
            <pc:sldMk cId="4190437635" sldId="266"/>
            <ac:spMk id="47" creationId="{B3135476-E93A-B37F-6E7F-6295FC493937}"/>
          </ac:spMkLst>
        </pc:spChg>
        <pc:spChg chg="del mod">
          <ac:chgData name="Kathleen Roberta Hill" userId="e8016274-9dcc-4a01-a124-e169ae812464" providerId="ADAL" clId="{A8A72B1A-DE6F-8548-A52D-211A2ECD7ED5}" dt="2023-05-22T04:59:23.078" v="2746" actId="21"/>
          <ac:spMkLst>
            <pc:docMk/>
            <pc:sldMk cId="4190437635" sldId="266"/>
            <ac:spMk id="2056" creationId="{C1D50F39-E0B3-9151-6D8E-B343556FA5CB}"/>
          </ac:spMkLst>
        </pc:spChg>
        <pc:spChg chg="del mod">
          <ac:chgData name="Kathleen Roberta Hill" userId="e8016274-9dcc-4a01-a124-e169ae812464" providerId="ADAL" clId="{A8A72B1A-DE6F-8548-A52D-211A2ECD7ED5}" dt="2023-05-22T04:59:23.078" v="2746" actId="21"/>
          <ac:spMkLst>
            <pc:docMk/>
            <pc:sldMk cId="4190437635" sldId="266"/>
            <ac:spMk id="2057" creationId="{B772184A-5F4D-0283-70AD-EEEA5FA27B3D}"/>
          </ac:spMkLst>
        </pc:spChg>
        <pc:spChg chg="del mod">
          <ac:chgData name="Kathleen Roberta Hill" userId="e8016274-9dcc-4a01-a124-e169ae812464" providerId="ADAL" clId="{A8A72B1A-DE6F-8548-A52D-211A2ECD7ED5}" dt="2023-05-22T04:59:23.078" v="2746" actId="21"/>
          <ac:spMkLst>
            <pc:docMk/>
            <pc:sldMk cId="4190437635" sldId="266"/>
            <ac:spMk id="2058" creationId="{069D0581-1B98-EF80-FDDE-3E708A07C0C3}"/>
          </ac:spMkLst>
        </pc:spChg>
        <pc:spChg chg="del mod">
          <ac:chgData name="Kathleen Roberta Hill" userId="e8016274-9dcc-4a01-a124-e169ae812464" providerId="ADAL" clId="{A8A72B1A-DE6F-8548-A52D-211A2ECD7ED5}" dt="2023-05-22T04:59:23.078" v="2746" actId="21"/>
          <ac:spMkLst>
            <pc:docMk/>
            <pc:sldMk cId="4190437635" sldId="266"/>
            <ac:spMk id="2059" creationId="{E8B3A946-5519-E277-D7AD-234C3D312A07}"/>
          </ac:spMkLst>
        </pc:spChg>
        <pc:picChg chg="add mod">
          <ac:chgData name="Kathleen Roberta Hill" userId="e8016274-9dcc-4a01-a124-e169ae812464" providerId="ADAL" clId="{A8A72B1A-DE6F-8548-A52D-211A2ECD7ED5}" dt="2023-05-22T04:59:49.545" v="2751" actId="14861"/>
          <ac:picMkLst>
            <pc:docMk/>
            <pc:sldMk cId="4190437635" sldId="266"/>
            <ac:picMk id="3" creationId="{BDE0A0E3-2996-05C9-D9EC-093E0EB53C3D}"/>
          </ac:picMkLst>
        </pc:picChg>
        <pc:picChg chg="add mod">
          <ac:chgData name="Kathleen Roberta Hill" userId="e8016274-9dcc-4a01-a124-e169ae812464" providerId="ADAL" clId="{A8A72B1A-DE6F-8548-A52D-211A2ECD7ED5}" dt="2023-06-06T03:03:49.776" v="10045" actId="1076"/>
          <ac:picMkLst>
            <pc:docMk/>
            <pc:sldMk cId="4190437635" sldId="266"/>
            <ac:picMk id="9" creationId="{1CA19537-86B6-AF4B-47D8-9B1C1C5199B5}"/>
          </ac:picMkLst>
        </pc:picChg>
        <pc:cxnChg chg="del mod">
          <ac:chgData name="Kathleen Roberta Hill" userId="e8016274-9dcc-4a01-a124-e169ae812464" providerId="ADAL" clId="{A8A72B1A-DE6F-8548-A52D-211A2ECD7ED5}" dt="2023-05-22T04:59:23.078" v="2746" actId="21"/>
          <ac:cxnSpMkLst>
            <pc:docMk/>
            <pc:sldMk cId="4190437635" sldId="266"/>
            <ac:cxnSpMk id="24" creationId="{D885E6BB-88DC-E082-07B1-6BF37D1084FA}"/>
          </ac:cxnSpMkLst>
        </pc:cxnChg>
        <pc:cxnChg chg="del mod">
          <ac:chgData name="Kathleen Roberta Hill" userId="e8016274-9dcc-4a01-a124-e169ae812464" providerId="ADAL" clId="{A8A72B1A-DE6F-8548-A52D-211A2ECD7ED5}" dt="2023-05-22T04:59:23.078" v="2746" actId="21"/>
          <ac:cxnSpMkLst>
            <pc:docMk/>
            <pc:sldMk cId="4190437635" sldId="266"/>
            <ac:cxnSpMk id="30" creationId="{DDDD39FC-CDA0-B95F-C3E6-EBA9726C000F}"/>
          </ac:cxnSpMkLst>
        </pc:cxnChg>
        <pc:cxnChg chg="del mod">
          <ac:chgData name="Kathleen Roberta Hill" userId="e8016274-9dcc-4a01-a124-e169ae812464" providerId="ADAL" clId="{A8A72B1A-DE6F-8548-A52D-211A2ECD7ED5}" dt="2023-05-22T04:59:23.078" v="2746" actId="21"/>
          <ac:cxnSpMkLst>
            <pc:docMk/>
            <pc:sldMk cId="4190437635" sldId="266"/>
            <ac:cxnSpMk id="34" creationId="{AAD121C3-54D1-EAA3-E232-38595855836A}"/>
          </ac:cxnSpMkLst>
        </pc:cxnChg>
        <pc:cxnChg chg="del mod">
          <ac:chgData name="Kathleen Roberta Hill" userId="e8016274-9dcc-4a01-a124-e169ae812464" providerId="ADAL" clId="{A8A72B1A-DE6F-8548-A52D-211A2ECD7ED5}" dt="2023-05-22T04:59:23.078" v="2746" actId="21"/>
          <ac:cxnSpMkLst>
            <pc:docMk/>
            <pc:sldMk cId="4190437635" sldId="266"/>
            <ac:cxnSpMk id="38" creationId="{7565926F-534A-C40E-B063-7A0EF1735137}"/>
          </ac:cxnSpMkLst>
        </pc:cxnChg>
        <pc:cxnChg chg="del mod">
          <ac:chgData name="Kathleen Roberta Hill" userId="e8016274-9dcc-4a01-a124-e169ae812464" providerId="ADAL" clId="{A8A72B1A-DE6F-8548-A52D-211A2ECD7ED5}" dt="2023-05-22T04:59:23.078" v="2746" actId="21"/>
          <ac:cxnSpMkLst>
            <pc:docMk/>
            <pc:sldMk cId="4190437635" sldId="266"/>
            <ac:cxnSpMk id="46" creationId="{3D75529F-7781-7852-F52C-C9E5DA4DEFF0}"/>
          </ac:cxnSpMkLst>
        </pc:cxnChg>
        <pc:extLst>
          <p:ext xmlns:p="http://schemas.openxmlformats.org/presentationml/2006/main" uri="{D6D511B9-2390-475A-947B-AFAB55BFBCF1}">
            <pc226:cmChg xmlns:pc226="http://schemas.microsoft.com/office/powerpoint/2022/06/main/command" chg="add mod">
              <pc226:chgData name="Kathleen Roberta Hill" userId="e8016274-9dcc-4a01-a124-e169ae812464" providerId="ADAL" clId="{A8A72B1A-DE6F-8548-A52D-211A2ECD7ED5}" dt="2023-05-31T01:40:32.448" v="9383"/>
              <pc2:cmMkLst xmlns:pc2="http://schemas.microsoft.com/office/powerpoint/2019/9/main/command">
                <pc:docMk/>
                <pc:sldMk cId="4190437635" sldId="266"/>
                <pc2:cmMk id="{631EB1CF-4B91-274C-B9EB-5BCF3C05A0AC}"/>
              </pc2:cmMkLst>
              <pc226:cmRplyChg chg="add">
                <pc226:chgData name="Kathleen Roberta Hill" userId="e8016274-9dcc-4a01-a124-e169ae812464" providerId="ADAL" clId="{A8A72B1A-DE6F-8548-A52D-211A2ECD7ED5}" dt="2023-05-23T05:00:39.878" v="3338"/>
                <pc2:cmRplyMkLst xmlns:pc2="http://schemas.microsoft.com/office/powerpoint/2019/9/main/command">
                  <pc:docMk/>
                  <pc:sldMk cId="4190437635" sldId="266"/>
                  <pc2:cmMk id="{631EB1CF-4B91-274C-B9EB-5BCF3C05A0AC}"/>
                  <pc2:cmRplyMk id="{FB2410CA-80D5-694E-A08E-1A0638D78C4F}"/>
                </pc2:cmRplyMkLst>
              </pc226:cmRplyChg>
            </pc226:cmChg>
          </p:ext>
        </pc:extLst>
      </pc:sldChg>
      <pc:sldChg chg="mod modShow">
        <pc:chgData name="Kathleen Roberta Hill" userId="e8016274-9dcc-4a01-a124-e169ae812464" providerId="ADAL" clId="{A8A72B1A-DE6F-8548-A52D-211A2ECD7ED5}" dt="2023-05-30T04:15:43.728" v="8897" actId="729"/>
        <pc:sldMkLst>
          <pc:docMk/>
          <pc:sldMk cId="2407433766" sldId="267"/>
        </pc:sldMkLst>
      </pc:sldChg>
      <pc:sldChg chg="addSp delSp modSp add del mod setBg modCm">
        <pc:chgData name="Kathleen Roberta Hill" userId="e8016274-9dcc-4a01-a124-e169ae812464" providerId="ADAL" clId="{A8A72B1A-DE6F-8548-A52D-211A2ECD7ED5}" dt="2023-06-15T01:20:38.834" v="11740"/>
        <pc:sldMkLst>
          <pc:docMk/>
          <pc:sldMk cId="4014368258" sldId="268"/>
        </pc:sldMkLst>
        <pc:spChg chg="del">
          <ac:chgData name="Kathleen Roberta Hill" userId="e8016274-9dcc-4a01-a124-e169ae812464" providerId="ADAL" clId="{A8A72B1A-DE6F-8548-A52D-211A2ECD7ED5}" dt="2023-05-29T02:27:42.477" v="7188" actId="26606"/>
          <ac:spMkLst>
            <pc:docMk/>
            <pc:sldMk cId="4014368258" sldId="268"/>
            <ac:spMk id="2" creationId="{E154E63E-349B-1DCF-AA6A-822D9EF073CC}"/>
          </ac:spMkLst>
        </pc:spChg>
        <pc:spChg chg="del">
          <ac:chgData name="Kathleen Roberta Hill" userId="e8016274-9dcc-4a01-a124-e169ae812464" providerId="ADAL" clId="{A8A72B1A-DE6F-8548-A52D-211A2ECD7ED5}" dt="2023-05-29T02:27:23.405" v="7184" actId="931"/>
          <ac:spMkLst>
            <pc:docMk/>
            <pc:sldMk cId="4014368258" sldId="268"/>
            <ac:spMk id="3" creationId="{3B5C82F5-6B66-8B0E-9696-1574697991A0}"/>
          </ac:spMkLst>
        </pc:spChg>
        <pc:spChg chg="add del mod">
          <ac:chgData name="Kathleen Roberta Hill" userId="e8016274-9dcc-4a01-a124-e169ae812464" providerId="ADAL" clId="{A8A72B1A-DE6F-8548-A52D-211A2ECD7ED5}" dt="2023-06-15T01:19:31.375" v="11731" actId="478"/>
          <ac:spMkLst>
            <pc:docMk/>
            <pc:sldMk cId="4014368258" sldId="268"/>
            <ac:spMk id="4" creationId="{CE3D040D-2E41-E7C3-8F62-44C44D0B7D9F}"/>
          </ac:spMkLst>
        </pc:spChg>
        <pc:spChg chg="add del mod">
          <ac:chgData name="Kathleen Roberta Hill" userId="e8016274-9dcc-4a01-a124-e169ae812464" providerId="ADAL" clId="{A8A72B1A-DE6F-8548-A52D-211A2ECD7ED5}" dt="2023-05-29T03:14:57.013" v="7191" actId="478"/>
          <ac:spMkLst>
            <pc:docMk/>
            <pc:sldMk cId="4014368258" sldId="268"/>
            <ac:spMk id="7" creationId="{9A676039-6F7D-72CF-33E1-FD790ABB552F}"/>
          </ac:spMkLst>
        </pc:spChg>
        <pc:spChg chg="add del mod">
          <ac:chgData name="Kathleen Roberta Hill" userId="e8016274-9dcc-4a01-a124-e169ae812464" providerId="ADAL" clId="{A8A72B1A-DE6F-8548-A52D-211A2ECD7ED5}" dt="2023-06-15T01:19:36.093" v="11733" actId="478"/>
          <ac:spMkLst>
            <pc:docMk/>
            <pc:sldMk cId="4014368258" sldId="268"/>
            <ac:spMk id="8" creationId="{DDC3E0B2-80AE-BA80-A5F7-3C9DF62CFE96}"/>
          </ac:spMkLst>
        </pc:spChg>
        <pc:spChg chg="add del mod">
          <ac:chgData name="Kathleen Roberta Hill" userId="e8016274-9dcc-4a01-a124-e169ae812464" providerId="ADAL" clId="{A8A72B1A-DE6F-8548-A52D-211A2ECD7ED5}" dt="2023-05-29T18:52:09.068" v="7250"/>
          <ac:spMkLst>
            <pc:docMk/>
            <pc:sldMk cId="4014368258" sldId="268"/>
            <ac:spMk id="9" creationId="{846E1B6C-9C79-9454-5ECE-F60B0AAC2A4D}"/>
          </ac:spMkLst>
        </pc:spChg>
        <pc:spChg chg="add">
          <ac:chgData name="Kathleen Roberta Hill" userId="e8016274-9dcc-4a01-a124-e169ae812464" providerId="ADAL" clId="{A8A72B1A-DE6F-8548-A52D-211A2ECD7ED5}" dt="2023-05-29T02:27:42.477" v="7188" actId="26606"/>
          <ac:spMkLst>
            <pc:docMk/>
            <pc:sldMk cId="4014368258" sldId="268"/>
            <ac:spMk id="10" creationId="{AB8C311F-7253-4AED-9701-7FC0708C41C7}"/>
          </ac:spMkLst>
        </pc:spChg>
        <pc:spChg chg="add">
          <ac:chgData name="Kathleen Roberta Hill" userId="e8016274-9dcc-4a01-a124-e169ae812464" providerId="ADAL" clId="{A8A72B1A-DE6F-8548-A52D-211A2ECD7ED5}" dt="2023-05-29T02:27:42.477" v="7188" actId="26606"/>
          <ac:spMkLst>
            <pc:docMk/>
            <pc:sldMk cId="4014368258" sldId="268"/>
            <ac:spMk id="12" creationId="{E2384209-CB15-4CDF-9D31-C44FD9A3F20D}"/>
          </ac:spMkLst>
        </pc:spChg>
        <pc:spChg chg="add">
          <ac:chgData name="Kathleen Roberta Hill" userId="e8016274-9dcc-4a01-a124-e169ae812464" providerId="ADAL" clId="{A8A72B1A-DE6F-8548-A52D-211A2ECD7ED5}" dt="2023-05-29T02:27:42.477" v="7188" actId="26606"/>
          <ac:spMkLst>
            <pc:docMk/>
            <pc:sldMk cId="4014368258" sldId="268"/>
            <ac:spMk id="14" creationId="{2633B3B5-CC90-43F0-8714-D31D1F3F0209}"/>
          </ac:spMkLst>
        </pc:spChg>
        <pc:spChg chg="add mod">
          <ac:chgData name="Kathleen Roberta Hill" userId="e8016274-9dcc-4a01-a124-e169ae812464" providerId="ADAL" clId="{A8A72B1A-DE6F-8548-A52D-211A2ECD7ED5}" dt="2023-06-06T03:11:12.107" v="10229" actId="1076"/>
          <ac:spMkLst>
            <pc:docMk/>
            <pc:sldMk cId="4014368258" sldId="268"/>
            <ac:spMk id="15" creationId="{7FBD3F1A-15CF-190A-E415-58537661F824}"/>
          </ac:spMkLst>
        </pc:spChg>
        <pc:spChg chg="add">
          <ac:chgData name="Kathleen Roberta Hill" userId="e8016274-9dcc-4a01-a124-e169ae812464" providerId="ADAL" clId="{A8A72B1A-DE6F-8548-A52D-211A2ECD7ED5}" dt="2023-05-29T02:27:42.477" v="7188" actId="26606"/>
          <ac:spMkLst>
            <pc:docMk/>
            <pc:sldMk cId="4014368258" sldId="268"/>
            <ac:spMk id="16" creationId="{A8D57A06-A426-446D-B02C-A2DC6B62E45E}"/>
          </ac:spMkLst>
        </pc:spChg>
        <pc:spChg chg="add mod">
          <ac:chgData name="Kathleen Roberta Hill" userId="e8016274-9dcc-4a01-a124-e169ae812464" providerId="ADAL" clId="{A8A72B1A-DE6F-8548-A52D-211A2ECD7ED5}" dt="2023-06-06T03:11:41.589" v="10235" actId="171"/>
          <ac:spMkLst>
            <pc:docMk/>
            <pc:sldMk cId="4014368258" sldId="268"/>
            <ac:spMk id="17" creationId="{426750A9-13D4-4C59-822D-9CCF67447005}"/>
          </ac:spMkLst>
        </pc:spChg>
        <pc:spChg chg="add mod">
          <ac:chgData name="Kathleen Roberta Hill" userId="e8016274-9dcc-4a01-a124-e169ae812464" providerId="ADAL" clId="{A8A72B1A-DE6F-8548-A52D-211A2ECD7ED5}" dt="2023-06-06T03:11:32.493" v="10234" actId="1076"/>
          <ac:spMkLst>
            <pc:docMk/>
            <pc:sldMk cId="4014368258" sldId="268"/>
            <ac:spMk id="18" creationId="{AFFFA17F-DD0C-149E-4A52-68C83DE34809}"/>
          </ac:spMkLst>
        </pc:spChg>
        <pc:spChg chg="add del mod">
          <ac:chgData name="Kathleen Roberta Hill" userId="e8016274-9dcc-4a01-a124-e169ae812464" providerId="ADAL" clId="{A8A72B1A-DE6F-8548-A52D-211A2ECD7ED5}" dt="2023-05-30T00:41:42.727" v="7642" actId="478"/>
          <ac:spMkLst>
            <pc:docMk/>
            <pc:sldMk cId="4014368258" sldId="268"/>
            <ac:spMk id="19" creationId="{0ABB6B33-CBA5-7928-1ECA-BB23C6F4A092}"/>
          </ac:spMkLst>
        </pc:spChg>
        <pc:spChg chg="add mod">
          <ac:chgData name="Kathleen Roberta Hill" userId="e8016274-9dcc-4a01-a124-e169ae812464" providerId="ADAL" clId="{A8A72B1A-DE6F-8548-A52D-211A2ECD7ED5}" dt="2023-06-06T03:11:26.735" v="10233" actId="1076"/>
          <ac:spMkLst>
            <pc:docMk/>
            <pc:sldMk cId="4014368258" sldId="268"/>
            <ac:spMk id="20" creationId="{E98211ED-564B-B4B9-2B88-1149360B6FBA}"/>
          </ac:spMkLst>
        </pc:spChg>
        <pc:spChg chg="add del">
          <ac:chgData name="Kathleen Roberta Hill" userId="e8016274-9dcc-4a01-a124-e169ae812464" providerId="ADAL" clId="{A8A72B1A-DE6F-8548-A52D-211A2ECD7ED5}" dt="2023-05-30T00:42:40.167" v="7651" actId="478"/>
          <ac:spMkLst>
            <pc:docMk/>
            <pc:sldMk cId="4014368258" sldId="268"/>
            <ac:spMk id="21" creationId="{3863A2BC-5A8D-E975-9075-6F949F46A169}"/>
          </ac:spMkLst>
        </pc:spChg>
        <pc:spChg chg="add del mod">
          <ac:chgData name="Kathleen Roberta Hill" userId="e8016274-9dcc-4a01-a124-e169ae812464" providerId="ADAL" clId="{A8A72B1A-DE6F-8548-A52D-211A2ECD7ED5}" dt="2023-06-15T01:19:29.724" v="11730" actId="478"/>
          <ac:spMkLst>
            <pc:docMk/>
            <pc:sldMk cId="4014368258" sldId="268"/>
            <ac:spMk id="22" creationId="{DC3A1E20-4B6F-5E0E-96BF-32F5727A4CA3}"/>
          </ac:spMkLst>
        </pc:spChg>
        <pc:spChg chg="add del mod">
          <ac:chgData name="Kathleen Roberta Hill" userId="e8016274-9dcc-4a01-a124-e169ae812464" providerId="ADAL" clId="{A8A72B1A-DE6F-8548-A52D-211A2ECD7ED5}" dt="2023-06-15T01:19:33.213" v="11732" actId="478"/>
          <ac:spMkLst>
            <pc:docMk/>
            <pc:sldMk cId="4014368258" sldId="268"/>
            <ac:spMk id="23" creationId="{8FA29607-B9B7-85CC-D338-BB372AB772E6}"/>
          </ac:spMkLst>
        </pc:spChg>
        <pc:picChg chg="add mod">
          <ac:chgData name="Kathleen Roberta Hill" userId="e8016274-9dcc-4a01-a124-e169ae812464" providerId="ADAL" clId="{A8A72B1A-DE6F-8548-A52D-211A2ECD7ED5}" dt="2023-06-06T03:09:31.095" v="10149"/>
          <ac:picMkLst>
            <pc:docMk/>
            <pc:sldMk cId="4014368258" sldId="268"/>
            <ac:picMk id="2" creationId="{6E0A4764-F270-D6F5-8A8C-9E24E3DB33C8}"/>
          </ac:picMkLst>
        </pc:picChg>
        <pc:picChg chg="add del mod">
          <ac:chgData name="Kathleen Roberta Hill" userId="e8016274-9dcc-4a01-a124-e169ae812464" providerId="ADAL" clId="{A8A72B1A-DE6F-8548-A52D-211A2ECD7ED5}" dt="2023-06-15T01:19:26.868" v="11729" actId="478"/>
          <ac:picMkLst>
            <pc:docMk/>
            <pc:sldMk cId="4014368258" sldId="268"/>
            <ac:picMk id="5" creationId="{10D46114-6DB0-FFDE-F997-D4AF82AC41B0}"/>
          </ac:picMkLst>
        </pc:picChg>
        <pc:picChg chg="add mod modCrop">
          <ac:chgData name="Kathleen Roberta Hill" userId="e8016274-9dcc-4a01-a124-e169ae812464" providerId="ADAL" clId="{A8A72B1A-DE6F-8548-A52D-211A2ECD7ED5}" dt="2023-06-15T01:20:05.051" v="11738" actId="1076"/>
          <ac:picMkLst>
            <pc:docMk/>
            <pc:sldMk cId="4014368258" sldId="268"/>
            <ac:picMk id="13" creationId="{46A7F5CB-F2A4-DC9F-9EB9-836F0C0C8936}"/>
          </ac:picMkLst>
        </pc:picChg>
        <pc:picChg chg="add del mod modCrop">
          <ac:chgData name="Kathleen Roberta Hill" userId="e8016274-9dcc-4a01-a124-e169ae812464" providerId="ADAL" clId="{A8A72B1A-DE6F-8548-A52D-211A2ECD7ED5}" dt="2023-05-30T00:54:02.453" v="7953" actId="478"/>
          <ac:picMkLst>
            <pc:docMk/>
            <pc:sldMk cId="4014368258" sldId="268"/>
            <ac:picMk id="26" creationId="{D5A215BC-A5C4-CCA5-A4D4-8F15D989DFE7}"/>
          </ac:picMkLst>
        </pc:picChg>
        <pc:cxnChg chg="add mod">
          <ac:chgData name="Kathleen Roberta Hill" userId="e8016274-9dcc-4a01-a124-e169ae812464" providerId="ADAL" clId="{A8A72B1A-DE6F-8548-A52D-211A2ECD7ED5}" dt="2023-06-15T01:20:08.751" v="11739" actId="1076"/>
          <ac:cxnSpMkLst>
            <pc:docMk/>
            <pc:sldMk cId="4014368258" sldId="268"/>
            <ac:cxnSpMk id="25" creationId="{61FFF743-EEE2-2117-2E04-29B4D1D32EE2}"/>
          </ac:cxnSpMkLst>
        </pc:cxnChg>
        <pc:extLst>
          <p:ext xmlns:p="http://schemas.openxmlformats.org/presentationml/2006/main" uri="{D6D511B9-2390-475A-947B-AFAB55BFBCF1}">
            <pc226:cmChg xmlns:pc226="http://schemas.microsoft.com/office/powerpoint/2022/06/main/command" chg="mod">
              <pc226:chgData name="Kathleen Roberta Hill" userId="e8016274-9dcc-4a01-a124-e169ae812464" providerId="ADAL" clId="{A8A72B1A-DE6F-8548-A52D-211A2ECD7ED5}" dt="2023-06-15T01:20:38.834" v="11740"/>
              <pc2:cmMkLst xmlns:pc2="http://schemas.microsoft.com/office/powerpoint/2019/9/main/command">
                <pc:docMk/>
                <pc:sldMk cId="4014368258" sldId="268"/>
                <pc2:cmMk id="{E123586D-790E-403B-9907-35B906B22305}"/>
              </pc2:cmMkLst>
              <pc226:cmRplyChg chg="add">
                <pc226:chgData name="Kathleen Roberta Hill" userId="e8016274-9dcc-4a01-a124-e169ae812464" providerId="ADAL" clId="{A8A72B1A-DE6F-8548-A52D-211A2ECD7ED5}" dt="2023-06-13T04:02:40.805" v="11619"/>
                <pc2:cmRplyMkLst xmlns:pc2="http://schemas.microsoft.com/office/powerpoint/2019/9/main/command">
                  <pc:docMk/>
                  <pc:sldMk cId="4014368258" sldId="268"/>
                  <pc2:cmMk id="{E123586D-790E-403B-9907-35B906B22305}"/>
                  <pc2:cmRplyMk id="{779CFF0C-7B1C-E642-8587-BBE2E8DE1835}"/>
                </pc2:cmRplyMkLst>
              </pc226:cmRplyChg>
              <pc226:cmRplyChg chg="add">
                <pc226:chgData name="Kathleen Roberta Hill" userId="e8016274-9dcc-4a01-a124-e169ae812464" providerId="ADAL" clId="{A8A72B1A-DE6F-8548-A52D-211A2ECD7ED5}" dt="2023-06-01T02:57:38.386" v="9726"/>
                <pc2:cmRplyMkLst xmlns:pc2="http://schemas.microsoft.com/office/powerpoint/2019/9/main/command">
                  <pc:docMk/>
                  <pc:sldMk cId="4014368258" sldId="268"/>
                  <pc2:cmMk id="{E123586D-790E-403B-9907-35B906B22305}"/>
                  <pc2:cmRplyMk id="{8890975A-1708-3F47-9271-C4D943590339}"/>
                </pc2:cmRplyMkLst>
              </pc226:cmRplyChg>
              <pc226:cmRplyChg chg="add mod">
                <pc226:chgData name="Kathleen Roberta Hill" userId="e8016274-9dcc-4a01-a124-e169ae812464" providerId="ADAL" clId="{A8A72B1A-DE6F-8548-A52D-211A2ECD7ED5}" dt="2023-05-31T02:59:28.005" v="9724"/>
                <pc2:cmRplyMkLst xmlns:pc2="http://schemas.microsoft.com/office/powerpoint/2019/9/main/command">
                  <pc:docMk/>
                  <pc:sldMk cId="4014368258" sldId="268"/>
                  <pc2:cmMk id="{E123586D-790E-403B-9907-35B906B22305}"/>
                  <pc2:cmRplyMk id="{06F5BD76-B121-EA40-B7FC-823F69F87434}"/>
                </pc2:cmRplyMkLst>
              </pc226:cmRplyChg>
              <pc226:cmRplyChg chg="add">
                <pc226:chgData name="Kathleen Roberta Hill" userId="e8016274-9dcc-4a01-a124-e169ae812464" providerId="ADAL" clId="{A8A72B1A-DE6F-8548-A52D-211A2ECD7ED5}" dt="2023-05-31T03:00:45.448" v="9725"/>
                <pc2:cmRplyMkLst xmlns:pc2="http://schemas.microsoft.com/office/powerpoint/2019/9/main/command">
                  <pc:docMk/>
                  <pc:sldMk cId="4014368258" sldId="268"/>
                  <pc2:cmMk id="{E123586D-790E-403B-9907-35B906B22305}"/>
                  <pc2:cmRplyMk id="{C2FA2EB5-64F5-6142-BDC7-9E55E6BC936E}"/>
                </pc2:cmRplyMkLst>
              </pc226:cmRplyChg>
              <pc226:cmRplyChg chg="add">
                <pc226:chgData name="Kathleen Roberta Hill" userId="e8016274-9dcc-4a01-a124-e169ae812464" providerId="ADAL" clId="{A8A72B1A-DE6F-8548-A52D-211A2ECD7ED5}" dt="2023-05-31T02:57:38.449" v="9721"/>
                <pc2:cmRplyMkLst xmlns:pc2="http://schemas.microsoft.com/office/powerpoint/2019/9/main/command">
                  <pc:docMk/>
                  <pc:sldMk cId="4014368258" sldId="268"/>
                  <pc2:cmMk id="{E123586D-790E-403B-9907-35B906B22305}"/>
                  <pc2:cmRplyMk id="{225667C1-A273-8D48-9CA0-6CE090985A9D}"/>
                </pc2:cmRplyMkLst>
              </pc226:cmRplyChg>
            </pc226:cmChg>
          </p:ext>
        </pc:extLst>
      </pc:sldChg>
      <pc:sldChg chg="addSp delSp modSp new mod ord setBg modCm">
        <pc:chgData name="Kathleen Roberta Hill" userId="e8016274-9dcc-4a01-a124-e169ae812464" providerId="ADAL" clId="{A8A72B1A-DE6F-8548-A52D-211A2ECD7ED5}" dt="2023-06-15T01:35:53.432" v="11769" actId="20578"/>
        <pc:sldMkLst>
          <pc:docMk/>
          <pc:sldMk cId="825794950" sldId="269"/>
        </pc:sldMkLst>
        <pc:spChg chg="del mod">
          <ac:chgData name="Kathleen Roberta Hill" userId="e8016274-9dcc-4a01-a124-e169ae812464" providerId="ADAL" clId="{A8A72B1A-DE6F-8548-A52D-211A2ECD7ED5}" dt="2023-05-29T18:54:52.127" v="7389" actId="478"/>
          <ac:spMkLst>
            <pc:docMk/>
            <pc:sldMk cId="825794950" sldId="269"/>
            <ac:spMk id="2" creationId="{689198F3-1343-1A9F-6B76-2F764D30C9BE}"/>
          </ac:spMkLst>
        </pc:spChg>
        <pc:spChg chg="del mod">
          <ac:chgData name="Kathleen Roberta Hill" userId="e8016274-9dcc-4a01-a124-e169ae812464" providerId="ADAL" clId="{A8A72B1A-DE6F-8548-A52D-211A2ECD7ED5}" dt="2023-05-22T03:45:16.677" v="814" actId="478"/>
          <ac:spMkLst>
            <pc:docMk/>
            <pc:sldMk cId="825794950" sldId="269"/>
            <ac:spMk id="3" creationId="{8F340FE9-0811-AF74-3334-4A00A4BD12ED}"/>
          </ac:spMkLst>
        </pc:spChg>
        <pc:spChg chg="add mod">
          <ac:chgData name="Kathleen Roberta Hill" userId="e8016274-9dcc-4a01-a124-e169ae812464" providerId="ADAL" clId="{A8A72B1A-DE6F-8548-A52D-211A2ECD7ED5}" dt="2023-05-22T04:51:41.187" v="2722" actId="1036"/>
          <ac:spMkLst>
            <pc:docMk/>
            <pc:sldMk cId="825794950" sldId="269"/>
            <ac:spMk id="4" creationId="{7E185AB6-48D3-7782-AD12-E8821A27995D}"/>
          </ac:spMkLst>
        </pc:spChg>
        <pc:spChg chg="add mod">
          <ac:chgData name="Kathleen Roberta Hill" userId="e8016274-9dcc-4a01-a124-e169ae812464" providerId="ADAL" clId="{A8A72B1A-DE6F-8548-A52D-211A2ECD7ED5}" dt="2023-05-22T04:51:41.187" v="2722" actId="1036"/>
          <ac:spMkLst>
            <pc:docMk/>
            <pc:sldMk cId="825794950" sldId="269"/>
            <ac:spMk id="5" creationId="{297784AF-75D2-890C-D735-AA67402F01E2}"/>
          </ac:spMkLst>
        </pc:spChg>
        <pc:spChg chg="add">
          <ac:chgData name="Kathleen Roberta Hill" userId="e8016274-9dcc-4a01-a124-e169ae812464" providerId="ADAL" clId="{A8A72B1A-DE6F-8548-A52D-211A2ECD7ED5}" dt="2023-05-22T03:45:01.629" v="811" actId="26606"/>
          <ac:spMkLst>
            <pc:docMk/>
            <pc:sldMk cId="825794950" sldId="269"/>
            <ac:spMk id="8" creationId="{1B15ED52-F352-441B-82BF-E0EA34836D08}"/>
          </ac:spMkLst>
        </pc:spChg>
        <pc:spChg chg="add del mod">
          <ac:chgData name="Kathleen Roberta Hill" userId="e8016274-9dcc-4a01-a124-e169ae812464" providerId="ADAL" clId="{A8A72B1A-DE6F-8548-A52D-211A2ECD7ED5}" dt="2023-05-22T03:49:14.935" v="867" actId="478"/>
          <ac:spMkLst>
            <pc:docMk/>
            <pc:sldMk cId="825794950" sldId="269"/>
            <ac:spMk id="9" creationId="{405C6BD6-02CC-2697-F1AF-8F8AB4B468AB}"/>
          </ac:spMkLst>
        </pc:spChg>
        <pc:spChg chg="add">
          <ac:chgData name="Kathleen Roberta Hill" userId="e8016274-9dcc-4a01-a124-e169ae812464" providerId="ADAL" clId="{A8A72B1A-DE6F-8548-A52D-211A2ECD7ED5}" dt="2023-05-22T03:45:01.629" v="811" actId="26606"/>
          <ac:spMkLst>
            <pc:docMk/>
            <pc:sldMk cId="825794950" sldId="269"/>
            <ac:spMk id="10" creationId="{3B2E3793-BFE6-45A2-9B7B-E18844431C99}"/>
          </ac:spMkLst>
        </pc:spChg>
        <pc:spChg chg="add del mod">
          <ac:chgData name="Kathleen Roberta Hill" userId="e8016274-9dcc-4a01-a124-e169ae812464" providerId="ADAL" clId="{A8A72B1A-DE6F-8548-A52D-211A2ECD7ED5}" dt="2023-05-22T03:49:11.517" v="865" actId="478"/>
          <ac:spMkLst>
            <pc:docMk/>
            <pc:sldMk cId="825794950" sldId="269"/>
            <ac:spMk id="11" creationId="{582D7807-DC2D-1326-9296-CD430770A632}"/>
          </ac:spMkLst>
        </pc:spChg>
        <pc:spChg chg="add">
          <ac:chgData name="Kathleen Roberta Hill" userId="e8016274-9dcc-4a01-a124-e169ae812464" providerId="ADAL" clId="{A8A72B1A-DE6F-8548-A52D-211A2ECD7ED5}" dt="2023-05-22T03:45:01.629" v="811" actId="26606"/>
          <ac:spMkLst>
            <pc:docMk/>
            <pc:sldMk cId="825794950" sldId="269"/>
            <ac:spMk id="12" creationId="{BC4C4868-CB8F-4AF9-9CDB-8108F2C19B67}"/>
          </ac:spMkLst>
        </pc:spChg>
        <pc:spChg chg="add del mod">
          <ac:chgData name="Kathleen Roberta Hill" userId="e8016274-9dcc-4a01-a124-e169ae812464" providerId="ADAL" clId="{A8A72B1A-DE6F-8548-A52D-211A2ECD7ED5}" dt="2023-05-22T03:49:13.176" v="866" actId="478"/>
          <ac:spMkLst>
            <pc:docMk/>
            <pc:sldMk cId="825794950" sldId="269"/>
            <ac:spMk id="13" creationId="{EBAC76D0-F8D1-5B1F-9E64-125C835EC7BA}"/>
          </ac:spMkLst>
        </pc:spChg>
        <pc:spChg chg="add">
          <ac:chgData name="Kathleen Roberta Hill" userId="e8016274-9dcc-4a01-a124-e169ae812464" providerId="ADAL" clId="{A8A72B1A-DE6F-8548-A52D-211A2ECD7ED5}" dt="2023-05-22T03:45:01.629" v="811" actId="26606"/>
          <ac:spMkLst>
            <pc:docMk/>
            <pc:sldMk cId="825794950" sldId="269"/>
            <ac:spMk id="14" creationId="{375E0459-6403-40CD-989D-56A4407CA12E}"/>
          </ac:spMkLst>
        </pc:spChg>
        <pc:spChg chg="add mod">
          <ac:chgData name="Kathleen Roberta Hill" userId="e8016274-9dcc-4a01-a124-e169ae812464" providerId="ADAL" clId="{A8A72B1A-DE6F-8548-A52D-211A2ECD7ED5}" dt="2023-05-22T04:51:41.187" v="2722" actId="1036"/>
          <ac:spMkLst>
            <pc:docMk/>
            <pc:sldMk cId="825794950" sldId="269"/>
            <ac:spMk id="15" creationId="{D408F5AC-FB0D-3DB6-8436-E4B137F4FE67}"/>
          </ac:spMkLst>
        </pc:spChg>
        <pc:spChg chg="add">
          <ac:chgData name="Kathleen Roberta Hill" userId="e8016274-9dcc-4a01-a124-e169ae812464" providerId="ADAL" clId="{A8A72B1A-DE6F-8548-A52D-211A2ECD7ED5}" dt="2023-05-22T03:45:01.629" v="811" actId="26606"/>
          <ac:spMkLst>
            <pc:docMk/>
            <pc:sldMk cId="825794950" sldId="269"/>
            <ac:spMk id="16" creationId="{53E5B1A8-3AC9-4BD1-9BBC-78CA94F2D1BA}"/>
          </ac:spMkLst>
        </pc:spChg>
        <pc:spChg chg="add del mod">
          <ac:chgData name="Kathleen Roberta Hill" userId="e8016274-9dcc-4a01-a124-e169ae812464" providerId="ADAL" clId="{A8A72B1A-DE6F-8548-A52D-211A2ECD7ED5}" dt="2023-05-22T03:51:09.416" v="879" actId="478"/>
          <ac:spMkLst>
            <pc:docMk/>
            <pc:sldMk cId="825794950" sldId="269"/>
            <ac:spMk id="17" creationId="{48CED55B-0BD7-6C5A-E1B9-A4864D0A94A9}"/>
          </ac:spMkLst>
        </pc:spChg>
        <pc:spChg chg="add mod">
          <ac:chgData name="Kathleen Roberta Hill" userId="e8016274-9dcc-4a01-a124-e169ae812464" providerId="ADAL" clId="{A8A72B1A-DE6F-8548-A52D-211A2ECD7ED5}" dt="2023-05-22T04:51:41.187" v="2722" actId="1036"/>
          <ac:spMkLst>
            <pc:docMk/>
            <pc:sldMk cId="825794950" sldId="269"/>
            <ac:spMk id="18" creationId="{27DD2C80-23FA-08F2-7231-CA2367D27F66}"/>
          </ac:spMkLst>
        </pc:spChg>
        <pc:spChg chg="add mod">
          <ac:chgData name="Kathleen Roberta Hill" userId="e8016274-9dcc-4a01-a124-e169ae812464" providerId="ADAL" clId="{A8A72B1A-DE6F-8548-A52D-211A2ECD7ED5}" dt="2023-05-22T04:51:41.187" v="2722" actId="1036"/>
          <ac:spMkLst>
            <pc:docMk/>
            <pc:sldMk cId="825794950" sldId="269"/>
            <ac:spMk id="19" creationId="{026AAD20-ED8F-F82A-E35C-E7EFEA653108}"/>
          </ac:spMkLst>
        </pc:spChg>
        <pc:spChg chg="add mod">
          <ac:chgData name="Kathleen Roberta Hill" userId="e8016274-9dcc-4a01-a124-e169ae812464" providerId="ADAL" clId="{A8A72B1A-DE6F-8548-A52D-211A2ECD7ED5}" dt="2023-05-22T04:51:41.187" v="2722" actId="1036"/>
          <ac:spMkLst>
            <pc:docMk/>
            <pc:sldMk cId="825794950" sldId="269"/>
            <ac:spMk id="20" creationId="{EF65E60E-2165-FD32-2549-D95193FA095B}"/>
          </ac:spMkLst>
        </pc:spChg>
        <pc:spChg chg="add mod">
          <ac:chgData name="Kathleen Roberta Hill" userId="e8016274-9dcc-4a01-a124-e169ae812464" providerId="ADAL" clId="{A8A72B1A-DE6F-8548-A52D-211A2ECD7ED5}" dt="2023-05-22T04:51:41.187" v="2722" actId="1036"/>
          <ac:spMkLst>
            <pc:docMk/>
            <pc:sldMk cId="825794950" sldId="269"/>
            <ac:spMk id="21" creationId="{BAF7413A-CA59-D9E2-AE3B-F4D6D7943B84}"/>
          </ac:spMkLst>
        </pc:spChg>
        <pc:spChg chg="add mod">
          <ac:chgData name="Kathleen Roberta Hill" userId="e8016274-9dcc-4a01-a124-e169ae812464" providerId="ADAL" clId="{A8A72B1A-DE6F-8548-A52D-211A2ECD7ED5}" dt="2023-05-22T04:51:41.187" v="2722" actId="1036"/>
          <ac:spMkLst>
            <pc:docMk/>
            <pc:sldMk cId="825794950" sldId="269"/>
            <ac:spMk id="22" creationId="{AF03CD98-C918-18C2-12F0-B1CE06712E79}"/>
          </ac:spMkLst>
        </pc:spChg>
        <pc:spChg chg="add mod">
          <ac:chgData name="Kathleen Roberta Hill" userId="e8016274-9dcc-4a01-a124-e169ae812464" providerId="ADAL" clId="{A8A72B1A-DE6F-8548-A52D-211A2ECD7ED5}" dt="2023-05-22T04:51:41.187" v="2722" actId="1036"/>
          <ac:spMkLst>
            <pc:docMk/>
            <pc:sldMk cId="825794950" sldId="269"/>
            <ac:spMk id="23" creationId="{95AE2CAA-DD2E-C573-774D-9A6A23097CE6}"/>
          </ac:spMkLst>
        </pc:spChg>
        <pc:spChg chg="add mod">
          <ac:chgData name="Kathleen Roberta Hill" userId="e8016274-9dcc-4a01-a124-e169ae812464" providerId="ADAL" clId="{A8A72B1A-DE6F-8548-A52D-211A2ECD7ED5}" dt="2023-05-22T04:51:41.187" v="2722" actId="1036"/>
          <ac:spMkLst>
            <pc:docMk/>
            <pc:sldMk cId="825794950" sldId="269"/>
            <ac:spMk id="24" creationId="{7259FC0B-D869-97B3-0702-5655F401B68E}"/>
          </ac:spMkLst>
        </pc:spChg>
        <pc:spChg chg="add mod">
          <ac:chgData name="Kathleen Roberta Hill" userId="e8016274-9dcc-4a01-a124-e169ae812464" providerId="ADAL" clId="{A8A72B1A-DE6F-8548-A52D-211A2ECD7ED5}" dt="2023-05-22T04:51:41.187" v="2722" actId="1036"/>
          <ac:spMkLst>
            <pc:docMk/>
            <pc:sldMk cId="825794950" sldId="269"/>
            <ac:spMk id="25" creationId="{8108ED82-6F88-0618-D63F-AE26AD9DF644}"/>
          </ac:spMkLst>
        </pc:spChg>
        <pc:spChg chg="add mod">
          <ac:chgData name="Kathleen Roberta Hill" userId="e8016274-9dcc-4a01-a124-e169ae812464" providerId="ADAL" clId="{A8A72B1A-DE6F-8548-A52D-211A2ECD7ED5}" dt="2023-05-22T04:51:41.187" v="2722" actId="1036"/>
          <ac:spMkLst>
            <pc:docMk/>
            <pc:sldMk cId="825794950" sldId="269"/>
            <ac:spMk id="26" creationId="{381072A9-A5AD-DBA2-4F19-E5BBC89946E7}"/>
          </ac:spMkLst>
        </pc:spChg>
        <pc:spChg chg="add mod">
          <ac:chgData name="Kathleen Roberta Hill" userId="e8016274-9dcc-4a01-a124-e169ae812464" providerId="ADAL" clId="{A8A72B1A-DE6F-8548-A52D-211A2ECD7ED5}" dt="2023-05-25T01:10:37.222" v="5412" actId="1037"/>
          <ac:spMkLst>
            <pc:docMk/>
            <pc:sldMk cId="825794950" sldId="269"/>
            <ac:spMk id="27" creationId="{9D74BEB3-3201-BA9D-2E4E-09A0393FADD0}"/>
          </ac:spMkLst>
        </pc:spChg>
        <pc:spChg chg="add mod">
          <ac:chgData name="Kathleen Roberta Hill" userId="e8016274-9dcc-4a01-a124-e169ae812464" providerId="ADAL" clId="{A8A72B1A-DE6F-8548-A52D-211A2ECD7ED5}" dt="2023-05-22T04:51:41.187" v="2722" actId="1036"/>
          <ac:spMkLst>
            <pc:docMk/>
            <pc:sldMk cId="825794950" sldId="269"/>
            <ac:spMk id="28" creationId="{8B4FF200-0112-2252-AB3D-4AEEB5D75BFE}"/>
          </ac:spMkLst>
        </pc:spChg>
        <pc:spChg chg="add del mod">
          <ac:chgData name="Kathleen Roberta Hill" userId="e8016274-9dcc-4a01-a124-e169ae812464" providerId="ADAL" clId="{A8A72B1A-DE6F-8548-A52D-211A2ECD7ED5}" dt="2023-05-22T04:05:33.081" v="1088" actId="478"/>
          <ac:spMkLst>
            <pc:docMk/>
            <pc:sldMk cId="825794950" sldId="269"/>
            <ac:spMk id="29" creationId="{BAAD6797-0146-7DFE-9BD5-9D0F554B4769}"/>
          </ac:spMkLst>
        </pc:spChg>
        <pc:spChg chg="add mod">
          <ac:chgData name="Kathleen Roberta Hill" userId="e8016274-9dcc-4a01-a124-e169ae812464" providerId="ADAL" clId="{A8A72B1A-DE6F-8548-A52D-211A2ECD7ED5}" dt="2023-05-22T04:51:51.411" v="2723" actId="14100"/>
          <ac:spMkLst>
            <pc:docMk/>
            <pc:sldMk cId="825794950" sldId="269"/>
            <ac:spMk id="31" creationId="{2E7BBE57-CE5B-DF8B-151E-3A41BE342F81}"/>
          </ac:spMkLst>
        </pc:spChg>
        <pc:spChg chg="add del mod">
          <ac:chgData name="Kathleen Roberta Hill" userId="e8016274-9dcc-4a01-a124-e169ae812464" providerId="ADAL" clId="{A8A72B1A-DE6F-8548-A52D-211A2ECD7ED5}" dt="2023-05-22T04:51:41.187" v="2722" actId="1036"/>
          <ac:spMkLst>
            <pc:docMk/>
            <pc:sldMk cId="825794950" sldId="269"/>
            <ac:spMk id="34" creationId="{F82CDA12-52AA-F06A-AF6B-60FBEAD8813A}"/>
          </ac:spMkLst>
        </pc:spChg>
        <pc:spChg chg="add del">
          <ac:chgData name="Kathleen Roberta Hill" userId="e8016274-9dcc-4a01-a124-e169ae812464" providerId="ADAL" clId="{A8A72B1A-DE6F-8548-A52D-211A2ECD7ED5}" dt="2023-05-22T04:15:46.729" v="1197" actId="11529"/>
          <ac:spMkLst>
            <pc:docMk/>
            <pc:sldMk cId="825794950" sldId="269"/>
            <ac:spMk id="41" creationId="{32D6170B-3D2E-F9E2-2295-45EF53A90960}"/>
          </ac:spMkLst>
        </pc:spChg>
        <pc:spChg chg="add del">
          <ac:chgData name="Kathleen Roberta Hill" userId="e8016274-9dcc-4a01-a124-e169ae812464" providerId="ADAL" clId="{A8A72B1A-DE6F-8548-A52D-211A2ECD7ED5}" dt="2023-05-22T04:16:07.516" v="1199" actId="478"/>
          <ac:spMkLst>
            <pc:docMk/>
            <pc:sldMk cId="825794950" sldId="269"/>
            <ac:spMk id="42" creationId="{0B03DB81-98FF-F428-D6D1-5F0E80B50992}"/>
          </ac:spMkLst>
        </pc:spChg>
        <pc:spChg chg="add del">
          <ac:chgData name="Kathleen Roberta Hill" userId="e8016274-9dcc-4a01-a124-e169ae812464" providerId="ADAL" clId="{A8A72B1A-DE6F-8548-A52D-211A2ECD7ED5}" dt="2023-05-22T04:16:21.928" v="1201" actId="478"/>
          <ac:spMkLst>
            <pc:docMk/>
            <pc:sldMk cId="825794950" sldId="269"/>
            <ac:spMk id="43" creationId="{DE89B123-B5C5-C42A-822E-BCC11512E521}"/>
          </ac:spMkLst>
        </pc:spChg>
        <pc:spChg chg="add del">
          <ac:chgData name="Kathleen Roberta Hill" userId="e8016274-9dcc-4a01-a124-e169ae812464" providerId="ADAL" clId="{A8A72B1A-DE6F-8548-A52D-211A2ECD7ED5}" dt="2023-05-22T04:16:53.533" v="1203" actId="478"/>
          <ac:spMkLst>
            <pc:docMk/>
            <pc:sldMk cId="825794950" sldId="269"/>
            <ac:spMk id="44" creationId="{0EAFEA73-2E6A-4EFC-B01B-77CC9D70C656}"/>
          </ac:spMkLst>
        </pc:spChg>
        <pc:spChg chg="add del">
          <ac:chgData name="Kathleen Roberta Hill" userId="e8016274-9dcc-4a01-a124-e169ae812464" providerId="ADAL" clId="{A8A72B1A-DE6F-8548-A52D-211A2ECD7ED5}" dt="2023-05-22T04:17:03.281" v="1205" actId="478"/>
          <ac:spMkLst>
            <pc:docMk/>
            <pc:sldMk cId="825794950" sldId="269"/>
            <ac:spMk id="45" creationId="{6986AAE1-2A33-AFA5-10D8-9ED5A6C09F9A}"/>
          </ac:spMkLst>
        </pc:spChg>
        <pc:spChg chg="add mod">
          <ac:chgData name="Kathleen Roberta Hill" userId="e8016274-9dcc-4a01-a124-e169ae812464" providerId="ADAL" clId="{A8A72B1A-DE6F-8548-A52D-211A2ECD7ED5}" dt="2023-05-22T04:51:41.187" v="2722" actId="1036"/>
          <ac:spMkLst>
            <pc:docMk/>
            <pc:sldMk cId="825794950" sldId="269"/>
            <ac:spMk id="53" creationId="{28BD9BBA-167C-2C8F-AF71-AC876CC3A66D}"/>
          </ac:spMkLst>
        </pc:spChg>
        <pc:spChg chg="add del mod">
          <ac:chgData name="Kathleen Roberta Hill" userId="e8016274-9dcc-4a01-a124-e169ae812464" providerId="ADAL" clId="{A8A72B1A-DE6F-8548-A52D-211A2ECD7ED5}" dt="2023-05-22T04:22:04.672" v="1332" actId="478"/>
          <ac:spMkLst>
            <pc:docMk/>
            <pc:sldMk cId="825794950" sldId="269"/>
            <ac:spMk id="55" creationId="{25EB7211-0469-5A82-CD11-CD74461CABA3}"/>
          </ac:spMkLst>
        </pc:spChg>
        <pc:spChg chg="add mod">
          <ac:chgData name="Kathleen Roberta Hill" userId="e8016274-9dcc-4a01-a124-e169ae812464" providerId="ADAL" clId="{A8A72B1A-DE6F-8548-A52D-211A2ECD7ED5}" dt="2023-05-22T04:51:41.187" v="2722" actId="1036"/>
          <ac:spMkLst>
            <pc:docMk/>
            <pc:sldMk cId="825794950" sldId="269"/>
            <ac:spMk id="56" creationId="{A70ADB9B-2BB1-968F-81E9-606FB1047ECB}"/>
          </ac:spMkLst>
        </pc:spChg>
        <pc:spChg chg="add mod">
          <ac:chgData name="Kathleen Roberta Hill" userId="e8016274-9dcc-4a01-a124-e169ae812464" providerId="ADAL" clId="{A8A72B1A-DE6F-8548-A52D-211A2ECD7ED5}" dt="2023-05-22T04:51:41.187" v="2722" actId="1036"/>
          <ac:spMkLst>
            <pc:docMk/>
            <pc:sldMk cId="825794950" sldId="269"/>
            <ac:spMk id="57" creationId="{588AD817-C113-EC5D-54EF-452BCF117378}"/>
          </ac:spMkLst>
        </pc:spChg>
        <pc:spChg chg="add mod">
          <ac:chgData name="Kathleen Roberta Hill" userId="e8016274-9dcc-4a01-a124-e169ae812464" providerId="ADAL" clId="{A8A72B1A-DE6F-8548-A52D-211A2ECD7ED5}" dt="2023-05-22T04:51:41.187" v="2722" actId="1036"/>
          <ac:spMkLst>
            <pc:docMk/>
            <pc:sldMk cId="825794950" sldId="269"/>
            <ac:spMk id="58" creationId="{C1C9B750-93FE-1981-B03B-575985498871}"/>
          </ac:spMkLst>
        </pc:spChg>
        <pc:spChg chg="add mod">
          <ac:chgData name="Kathleen Roberta Hill" userId="e8016274-9dcc-4a01-a124-e169ae812464" providerId="ADAL" clId="{A8A72B1A-DE6F-8548-A52D-211A2ECD7ED5}" dt="2023-05-22T04:51:41.187" v="2722" actId="1036"/>
          <ac:spMkLst>
            <pc:docMk/>
            <pc:sldMk cId="825794950" sldId="269"/>
            <ac:spMk id="59" creationId="{66BCC962-69E9-5883-FD50-9CB2819CB4EF}"/>
          </ac:spMkLst>
        </pc:spChg>
        <pc:spChg chg="add mod">
          <ac:chgData name="Kathleen Roberta Hill" userId="e8016274-9dcc-4a01-a124-e169ae812464" providerId="ADAL" clId="{A8A72B1A-DE6F-8548-A52D-211A2ECD7ED5}" dt="2023-05-22T04:51:41.187" v="2722" actId="1036"/>
          <ac:spMkLst>
            <pc:docMk/>
            <pc:sldMk cId="825794950" sldId="269"/>
            <ac:spMk id="60" creationId="{234631A2-0069-1891-7C5E-57025B133DAD}"/>
          </ac:spMkLst>
        </pc:spChg>
        <pc:spChg chg="add mod">
          <ac:chgData name="Kathleen Roberta Hill" userId="e8016274-9dcc-4a01-a124-e169ae812464" providerId="ADAL" clId="{A8A72B1A-DE6F-8548-A52D-211A2ECD7ED5}" dt="2023-05-22T04:51:41.187" v="2722" actId="1036"/>
          <ac:spMkLst>
            <pc:docMk/>
            <pc:sldMk cId="825794950" sldId="269"/>
            <ac:spMk id="61" creationId="{9DA1AE37-A023-9808-C4E3-26D3F92247A6}"/>
          </ac:spMkLst>
        </pc:spChg>
        <pc:spChg chg="add mod">
          <ac:chgData name="Kathleen Roberta Hill" userId="e8016274-9dcc-4a01-a124-e169ae812464" providerId="ADAL" clId="{A8A72B1A-DE6F-8548-A52D-211A2ECD7ED5}" dt="2023-05-22T04:51:41.187" v="2722" actId="1036"/>
          <ac:spMkLst>
            <pc:docMk/>
            <pc:sldMk cId="825794950" sldId="269"/>
            <ac:spMk id="62" creationId="{C02161E0-1861-DE65-CB26-BCC6AB6C98A0}"/>
          </ac:spMkLst>
        </pc:spChg>
        <pc:spChg chg="add mod">
          <ac:chgData name="Kathleen Roberta Hill" userId="e8016274-9dcc-4a01-a124-e169ae812464" providerId="ADAL" clId="{A8A72B1A-DE6F-8548-A52D-211A2ECD7ED5}" dt="2023-05-22T04:51:41.187" v="2722" actId="1036"/>
          <ac:spMkLst>
            <pc:docMk/>
            <pc:sldMk cId="825794950" sldId="269"/>
            <ac:spMk id="66" creationId="{28ED1F23-A6C6-C279-1F5D-B2D5FE826F38}"/>
          </ac:spMkLst>
        </pc:spChg>
        <pc:spChg chg="add mod">
          <ac:chgData name="Kathleen Roberta Hill" userId="e8016274-9dcc-4a01-a124-e169ae812464" providerId="ADAL" clId="{A8A72B1A-DE6F-8548-A52D-211A2ECD7ED5}" dt="2023-05-22T04:51:41.187" v="2722" actId="1036"/>
          <ac:spMkLst>
            <pc:docMk/>
            <pc:sldMk cId="825794950" sldId="269"/>
            <ac:spMk id="67" creationId="{B62C7DAF-4039-60F7-4D9E-A90D47880223}"/>
          </ac:spMkLst>
        </pc:spChg>
        <pc:spChg chg="add del mod">
          <ac:chgData name="Kathleen Roberta Hill" userId="e8016274-9dcc-4a01-a124-e169ae812464" providerId="ADAL" clId="{A8A72B1A-DE6F-8548-A52D-211A2ECD7ED5}" dt="2023-05-22T04:38:17.019" v="1691" actId="478"/>
          <ac:spMkLst>
            <pc:docMk/>
            <pc:sldMk cId="825794950" sldId="269"/>
            <ac:spMk id="68" creationId="{A687412E-3BEF-F631-1863-C91CEAFC8E26}"/>
          </ac:spMkLst>
        </pc:spChg>
        <pc:spChg chg="add mod">
          <ac:chgData name="Kathleen Roberta Hill" userId="e8016274-9dcc-4a01-a124-e169ae812464" providerId="ADAL" clId="{A8A72B1A-DE6F-8548-A52D-211A2ECD7ED5}" dt="2023-05-22T04:51:41.187" v="2722" actId="1036"/>
          <ac:spMkLst>
            <pc:docMk/>
            <pc:sldMk cId="825794950" sldId="269"/>
            <ac:spMk id="69" creationId="{B443D3A7-629B-CD79-8BDE-ADC0CE17F44F}"/>
          </ac:spMkLst>
        </pc:spChg>
        <pc:spChg chg="add del mod">
          <ac:chgData name="Kathleen Roberta Hill" userId="e8016274-9dcc-4a01-a124-e169ae812464" providerId="ADAL" clId="{A8A72B1A-DE6F-8548-A52D-211A2ECD7ED5}" dt="2023-05-22T04:39:25.450" v="1730" actId="478"/>
          <ac:spMkLst>
            <pc:docMk/>
            <pc:sldMk cId="825794950" sldId="269"/>
            <ac:spMk id="70" creationId="{DA7E2C33-2C39-1F79-B294-2A8C3C5BF826}"/>
          </ac:spMkLst>
        </pc:spChg>
        <pc:spChg chg="add del mod">
          <ac:chgData name="Kathleen Roberta Hill" userId="e8016274-9dcc-4a01-a124-e169ae812464" providerId="ADAL" clId="{A8A72B1A-DE6F-8548-A52D-211A2ECD7ED5}" dt="2023-05-22T04:40:44.938" v="1775" actId="478"/>
          <ac:spMkLst>
            <pc:docMk/>
            <pc:sldMk cId="825794950" sldId="269"/>
            <ac:spMk id="71" creationId="{242176BE-B0D6-ECC2-5A0D-3C30A49DB7FA}"/>
          </ac:spMkLst>
        </pc:spChg>
        <pc:spChg chg="add mod">
          <ac:chgData name="Kathleen Roberta Hill" userId="e8016274-9dcc-4a01-a124-e169ae812464" providerId="ADAL" clId="{A8A72B1A-DE6F-8548-A52D-211A2ECD7ED5}" dt="2023-05-22T04:51:41.187" v="2722" actId="1036"/>
          <ac:spMkLst>
            <pc:docMk/>
            <pc:sldMk cId="825794950" sldId="269"/>
            <ac:spMk id="72" creationId="{FFAA6A69-431C-7DB6-28D3-CE5170109144}"/>
          </ac:spMkLst>
        </pc:spChg>
        <pc:spChg chg="add mod">
          <ac:chgData name="Kathleen Roberta Hill" userId="e8016274-9dcc-4a01-a124-e169ae812464" providerId="ADAL" clId="{A8A72B1A-DE6F-8548-A52D-211A2ECD7ED5}" dt="2023-05-22T04:51:41.187" v="2722" actId="1036"/>
          <ac:spMkLst>
            <pc:docMk/>
            <pc:sldMk cId="825794950" sldId="269"/>
            <ac:spMk id="73" creationId="{D5C6DC33-5991-98CC-222D-ECC10C60183E}"/>
          </ac:spMkLst>
        </pc:spChg>
        <pc:spChg chg="add mod">
          <ac:chgData name="Kathleen Roberta Hill" userId="e8016274-9dcc-4a01-a124-e169ae812464" providerId="ADAL" clId="{A8A72B1A-DE6F-8548-A52D-211A2ECD7ED5}" dt="2023-05-31T01:31:53.520" v="9324" actId="20577"/>
          <ac:spMkLst>
            <pc:docMk/>
            <pc:sldMk cId="825794950" sldId="269"/>
            <ac:spMk id="74" creationId="{1693D1CE-126F-A42A-869D-F7090C83618A}"/>
          </ac:spMkLst>
        </pc:spChg>
        <pc:spChg chg="add mod">
          <ac:chgData name="Kathleen Roberta Hill" userId="e8016274-9dcc-4a01-a124-e169ae812464" providerId="ADAL" clId="{A8A72B1A-DE6F-8548-A52D-211A2ECD7ED5}" dt="2023-05-31T01:39:44.372" v="9381" actId="20577"/>
          <ac:spMkLst>
            <pc:docMk/>
            <pc:sldMk cId="825794950" sldId="269"/>
            <ac:spMk id="75" creationId="{84C0F8D6-6283-265B-61EE-4F61EEB9286E}"/>
          </ac:spMkLst>
        </pc:spChg>
        <pc:spChg chg="add del mod">
          <ac:chgData name="Kathleen Roberta Hill" userId="e8016274-9dcc-4a01-a124-e169ae812464" providerId="ADAL" clId="{A8A72B1A-DE6F-8548-A52D-211A2ECD7ED5}" dt="2023-05-25T01:20:57.414" v="5510" actId="478"/>
          <ac:spMkLst>
            <pc:docMk/>
            <pc:sldMk cId="825794950" sldId="269"/>
            <ac:spMk id="76" creationId="{F36BB137-5750-F747-E6E0-FB3A6B01DB9A}"/>
          </ac:spMkLst>
        </pc:spChg>
        <pc:spChg chg="add del mod">
          <ac:chgData name="Kathleen Roberta Hill" userId="e8016274-9dcc-4a01-a124-e169ae812464" providerId="ADAL" clId="{A8A72B1A-DE6F-8548-A52D-211A2ECD7ED5}" dt="2023-05-25T01:21:21.286" v="5524" actId="478"/>
          <ac:spMkLst>
            <pc:docMk/>
            <pc:sldMk cId="825794950" sldId="269"/>
            <ac:spMk id="77" creationId="{22D48736-C8B6-5383-2594-D7EBA4BDD0AB}"/>
          </ac:spMkLst>
        </pc:spChg>
        <pc:spChg chg="add mod">
          <ac:chgData name="Kathleen Roberta Hill" userId="e8016274-9dcc-4a01-a124-e169ae812464" providerId="ADAL" clId="{A8A72B1A-DE6F-8548-A52D-211A2ECD7ED5}" dt="2023-05-31T01:30:50.739" v="9295" actId="2085"/>
          <ac:spMkLst>
            <pc:docMk/>
            <pc:sldMk cId="825794950" sldId="269"/>
            <ac:spMk id="78" creationId="{8E36F4BC-8DDE-5FB5-DE92-00D2A8CD70C0}"/>
          </ac:spMkLst>
        </pc:spChg>
        <pc:spChg chg="add del mod">
          <ac:chgData name="Kathleen Roberta Hill" userId="e8016274-9dcc-4a01-a124-e169ae812464" providerId="ADAL" clId="{A8A72B1A-DE6F-8548-A52D-211A2ECD7ED5}" dt="2023-05-25T01:21:04.863" v="5513" actId="478"/>
          <ac:spMkLst>
            <pc:docMk/>
            <pc:sldMk cId="825794950" sldId="269"/>
            <ac:spMk id="79" creationId="{6C628BA1-3A04-B41C-FAC0-5E07C98624E4}"/>
          </ac:spMkLst>
        </pc:spChg>
        <pc:spChg chg="add mod">
          <ac:chgData name="Kathleen Roberta Hill" userId="e8016274-9dcc-4a01-a124-e169ae812464" providerId="ADAL" clId="{A8A72B1A-DE6F-8548-A52D-211A2ECD7ED5}" dt="2023-05-30T02:57:54.094" v="8724" actId="2085"/>
          <ac:spMkLst>
            <pc:docMk/>
            <pc:sldMk cId="825794950" sldId="269"/>
            <ac:spMk id="80" creationId="{AAEB56DE-16F5-F648-EF6F-7041A6A01049}"/>
          </ac:spMkLst>
        </pc:spChg>
        <pc:spChg chg="add mod">
          <ac:chgData name="Kathleen Roberta Hill" userId="e8016274-9dcc-4a01-a124-e169ae812464" providerId="ADAL" clId="{A8A72B1A-DE6F-8548-A52D-211A2ECD7ED5}" dt="2023-05-29T18:55:21.353" v="7419" actId="14100"/>
          <ac:spMkLst>
            <pc:docMk/>
            <pc:sldMk cId="825794950" sldId="269"/>
            <ac:spMk id="81" creationId="{0AA0C821-1959-9597-2A26-708F0091A0A5}"/>
          </ac:spMkLst>
        </pc:spChg>
        <pc:spChg chg="add mod">
          <ac:chgData name="Kathleen Roberta Hill" userId="e8016274-9dcc-4a01-a124-e169ae812464" providerId="ADAL" clId="{A8A72B1A-DE6F-8548-A52D-211A2ECD7ED5}" dt="2023-05-29T18:55:13.271" v="7418" actId="14100"/>
          <ac:spMkLst>
            <pc:docMk/>
            <pc:sldMk cId="825794950" sldId="269"/>
            <ac:spMk id="82" creationId="{AA5B48CC-02BE-6A69-2C29-B4AA8922C20B}"/>
          </ac:spMkLst>
        </pc:spChg>
        <pc:spChg chg="add mod">
          <ac:chgData name="Kathleen Roberta Hill" userId="e8016274-9dcc-4a01-a124-e169ae812464" providerId="ADAL" clId="{A8A72B1A-DE6F-8548-A52D-211A2ECD7ED5}" dt="2023-05-29T18:55:25.728" v="7443" actId="1038"/>
          <ac:spMkLst>
            <pc:docMk/>
            <pc:sldMk cId="825794950" sldId="269"/>
            <ac:spMk id="83" creationId="{303A2E21-B798-639B-6338-EE1499FFA161}"/>
          </ac:spMkLst>
        </pc:spChg>
        <pc:spChg chg="add mod">
          <ac:chgData name="Kathleen Roberta Hill" userId="e8016274-9dcc-4a01-a124-e169ae812464" providerId="ADAL" clId="{A8A72B1A-DE6F-8548-A52D-211A2ECD7ED5}" dt="2023-05-30T02:55:39.710" v="8696" actId="208"/>
          <ac:spMkLst>
            <pc:docMk/>
            <pc:sldMk cId="825794950" sldId="269"/>
            <ac:spMk id="84" creationId="{F26BA41E-5FF0-3E0B-C156-C02DF2563FBA}"/>
          </ac:spMkLst>
        </pc:spChg>
        <pc:spChg chg="add mod">
          <ac:chgData name="Kathleen Roberta Hill" userId="e8016274-9dcc-4a01-a124-e169ae812464" providerId="ADAL" clId="{A8A72B1A-DE6F-8548-A52D-211A2ECD7ED5}" dt="2023-05-30T02:56:22.768" v="8708" actId="207"/>
          <ac:spMkLst>
            <pc:docMk/>
            <pc:sldMk cId="825794950" sldId="269"/>
            <ac:spMk id="85" creationId="{DB9EAE11-3628-C9CB-3C18-9D53244AFC60}"/>
          </ac:spMkLst>
        </pc:spChg>
        <pc:picChg chg="add mod">
          <ac:chgData name="Kathleen Roberta Hill" userId="e8016274-9dcc-4a01-a124-e169ae812464" providerId="ADAL" clId="{A8A72B1A-DE6F-8548-A52D-211A2ECD7ED5}" dt="2023-05-22T04:52:21.112" v="2730" actId="1036"/>
          <ac:picMkLst>
            <pc:docMk/>
            <pc:sldMk cId="825794950" sldId="269"/>
            <ac:picMk id="6" creationId="{71869DDA-2F2A-7EAB-99A6-E500C2C8A6A9}"/>
          </ac:picMkLst>
        </pc:picChg>
        <pc:picChg chg="add mod">
          <ac:chgData name="Kathleen Roberta Hill" userId="e8016274-9dcc-4a01-a124-e169ae812464" providerId="ADAL" clId="{A8A72B1A-DE6F-8548-A52D-211A2ECD7ED5}" dt="2023-05-22T04:51:41.187" v="2722" actId="1036"/>
          <ac:picMkLst>
            <pc:docMk/>
            <pc:sldMk cId="825794950" sldId="269"/>
            <ac:picMk id="7" creationId="{1F0BD172-4FF0-7F2F-C8C7-5CCE3E332671}"/>
          </ac:picMkLst>
        </pc:picChg>
        <pc:picChg chg="add mod">
          <ac:chgData name="Kathleen Roberta Hill" userId="e8016274-9dcc-4a01-a124-e169ae812464" providerId="ADAL" clId="{A8A72B1A-DE6F-8548-A52D-211A2ECD7ED5}" dt="2023-06-06T03:03:40.430" v="10043"/>
          <ac:picMkLst>
            <pc:docMk/>
            <pc:sldMk cId="825794950" sldId="269"/>
            <ac:picMk id="13" creationId="{06628382-AC7C-6E97-46E5-72158716532A}"/>
          </ac:picMkLst>
        </pc:picChg>
        <pc:picChg chg="add del mod">
          <ac:chgData name="Kathleen Roberta Hill" userId="e8016274-9dcc-4a01-a124-e169ae812464" providerId="ADAL" clId="{A8A72B1A-DE6F-8548-A52D-211A2ECD7ED5}" dt="2023-05-22T04:09:33.650" v="1119" actId="478"/>
          <ac:picMkLst>
            <pc:docMk/>
            <pc:sldMk cId="825794950" sldId="269"/>
            <ac:picMk id="30" creationId="{3A837BB5-F59E-3D9B-AD03-015E3C289C29}"/>
          </ac:picMkLst>
        </pc:picChg>
        <pc:picChg chg="add mod">
          <ac:chgData name="Kathleen Roberta Hill" userId="e8016274-9dcc-4a01-a124-e169ae812464" providerId="ADAL" clId="{A8A72B1A-DE6F-8548-A52D-211A2ECD7ED5}" dt="2023-05-22T04:51:41.187" v="2722" actId="1036"/>
          <ac:picMkLst>
            <pc:docMk/>
            <pc:sldMk cId="825794950" sldId="269"/>
            <ac:picMk id="33" creationId="{BC39320C-A9E1-C54E-A83A-C7F259289A20}"/>
          </ac:picMkLst>
        </pc:picChg>
        <pc:cxnChg chg="add del mod">
          <ac:chgData name="Kathleen Roberta Hill" userId="e8016274-9dcc-4a01-a124-e169ae812464" providerId="ADAL" clId="{A8A72B1A-DE6F-8548-A52D-211A2ECD7ED5}" dt="2023-05-22T04:14:58.548" v="1188" actId="478"/>
          <ac:cxnSpMkLst>
            <pc:docMk/>
            <pc:sldMk cId="825794950" sldId="269"/>
            <ac:cxnSpMk id="36" creationId="{FA30436B-FAB8-8E8E-FF8B-C56F0D89CC3E}"/>
          </ac:cxnSpMkLst>
        </pc:cxnChg>
        <pc:cxnChg chg="add del mod">
          <ac:chgData name="Kathleen Roberta Hill" userId="e8016274-9dcc-4a01-a124-e169ae812464" providerId="ADAL" clId="{A8A72B1A-DE6F-8548-A52D-211A2ECD7ED5}" dt="2023-05-22T04:15:22.332" v="1191" actId="478"/>
          <ac:cxnSpMkLst>
            <pc:docMk/>
            <pc:sldMk cId="825794950" sldId="269"/>
            <ac:cxnSpMk id="39" creationId="{6E8629C7-2620-1672-F109-5434D01DDBD1}"/>
          </ac:cxnSpMkLst>
        </pc:cxnChg>
        <pc:cxnChg chg="add mod">
          <ac:chgData name="Kathleen Roberta Hill" userId="e8016274-9dcc-4a01-a124-e169ae812464" providerId="ADAL" clId="{A8A72B1A-DE6F-8548-A52D-211A2ECD7ED5}" dt="2023-05-30T02:54:44.212" v="8685" actId="1037"/>
          <ac:cxnSpMkLst>
            <pc:docMk/>
            <pc:sldMk cId="825794950" sldId="269"/>
            <ac:cxnSpMk id="47" creationId="{2C7A04B7-A55D-9345-69EF-E33AB66C71B3}"/>
          </ac:cxnSpMkLst>
        </pc:cxnChg>
        <pc:cxnChg chg="add mod">
          <ac:chgData name="Kathleen Roberta Hill" userId="e8016274-9dcc-4a01-a124-e169ae812464" providerId="ADAL" clId="{A8A72B1A-DE6F-8548-A52D-211A2ECD7ED5}" dt="2023-05-30T02:57:27.204" v="8723" actId="1037"/>
          <ac:cxnSpMkLst>
            <pc:docMk/>
            <pc:sldMk cId="825794950" sldId="269"/>
            <ac:cxnSpMk id="87" creationId="{28599311-98A8-CC87-BAA8-7AC9E4DA64AE}"/>
          </ac:cxnSpMkLst>
        </pc:cxnChg>
        <pc:extLst>
          <p:ext xmlns:p="http://schemas.openxmlformats.org/presentationml/2006/main" uri="{D6D511B9-2390-475A-947B-AFAB55BFBCF1}">
            <pc226:cmChg xmlns:pc226="http://schemas.microsoft.com/office/powerpoint/2022/06/main/command" chg="mod">
              <pc226:chgData name="Kathleen Roberta Hill" userId="e8016274-9dcc-4a01-a124-e169ae812464" providerId="ADAL" clId="{A8A72B1A-DE6F-8548-A52D-211A2ECD7ED5}" dt="2023-06-13T03:47:47.123" v="11262"/>
              <pc2:cmMkLst xmlns:pc2="http://schemas.microsoft.com/office/powerpoint/2019/9/main/command">
                <pc:docMk/>
                <pc:sldMk cId="825794950" sldId="269"/>
                <pc2:cmMk id="{D53049B9-CBEC-41C7-8F5F-642426B98D24}"/>
              </pc2:cmMkLst>
              <pc226:cmRplyChg chg="add">
                <pc226:chgData name="Kathleen Roberta Hill" userId="e8016274-9dcc-4a01-a124-e169ae812464" providerId="ADAL" clId="{A8A72B1A-DE6F-8548-A52D-211A2ECD7ED5}" dt="2023-05-31T01:40:23.147" v="9382"/>
                <pc2:cmRplyMkLst xmlns:pc2="http://schemas.microsoft.com/office/powerpoint/2019/9/main/command">
                  <pc:docMk/>
                  <pc:sldMk cId="825794950" sldId="269"/>
                  <pc2:cmMk id="{D53049B9-CBEC-41C7-8F5F-642426B98D24}"/>
                  <pc2:cmRplyMk id="{2C7B79DD-0E58-D34E-A99D-B9F09C9ABB88}"/>
                </pc2:cmRplyMkLst>
              </pc226:cmRplyChg>
            </pc226:cmChg>
          </p:ext>
        </pc:extLst>
      </pc:sldChg>
      <pc:sldChg chg="addSp delSp modSp new mod">
        <pc:chgData name="Kathleen Roberta Hill" userId="e8016274-9dcc-4a01-a124-e169ae812464" providerId="ADAL" clId="{A8A72B1A-DE6F-8548-A52D-211A2ECD7ED5}" dt="2023-05-31T02:56:24.808" v="9720" actId="27636"/>
        <pc:sldMkLst>
          <pc:docMk/>
          <pc:sldMk cId="145883923" sldId="270"/>
        </pc:sldMkLst>
        <pc:spChg chg="mod">
          <ac:chgData name="Kathleen Roberta Hill" userId="e8016274-9dcc-4a01-a124-e169ae812464" providerId="ADAL" clId="{A8A72B1A-DE6F-8548-A52D-211A2ECD7ED5}" dt="2023-05-30T04:16:01.196" v="8912" actId="1076"/>
          <ac:spMkLst>
            <pc:docMk/>
            <pc:sldMk cId="145883923" sldId="270"/>
            <ac:spMk id="2" creationId="{0510F42E-56DA-EB21-8B9C-CDBD7BE9FAC5}"/>
          </ac:spMkLst>
        </pc:spChg>
        <pc:spChg chg="mod">
          <ac:chgData name="Kathleen Roberta Hill" userId="e8016274-9dcc-4a01-a124-e169ae812464" providerId="ADAL" clId="{A8A72B1A-DE6F-8548-A52D-211A2ECD7ED5}" dt="2023-05-31T02:56:24.808" v="9720" actId="27636"/>
          <ac:spMkLst>
            <pc:docMk/>
            <pc:sldMk cId="145883923" sldId="270"/>
            <ac:spMk id="3" creationId="{C3FB7B07-0087-4703-B19F-6CA9A52925C3}"/>
          </ac:spMkLst>
        </pc:spChg>
        <pc:picChg chg="add del mod">
          <ac:chgData name="Kathleen Roberta Hill" userId="e8016274-9dcc-4a01-a124-e169ae812464" providerId="ADAL" clId="{A8A72B1A-DE6F-8548-A52D-211A2ECD7ED5}" dt="2023-05-29T21:34:31.523" v="7450" actId="21"/>
          <ac:picMkLst>
            <pc:docMk/>
            <pc:sldMk cId="145883923" sldId="270"/>
            <ac:picMk id="4" creationId="{796F5FA2-AA4F-D5ED-82A5-31CA76CA787B}"/>
          </ac:picMkLst>
        </pc:picChg>
        <pc:picChg chg="add del mod">
          <ac:chgData name="Kathleen Roberta Hill" userId="e8016274-9dcc-4a01-a124-e169ae812464" providerId="ADAL" clId="{A8A72B1A-DE6F-8548-A52D-211A2ECD7ED5}" dt="2023-05-29T21:36:02.693" v="7456" actId="21"/>
          <ac:picMkLst>
            <pc:docMk/>
            <pc:sldMk cId="145883923" sldId="270"/>
            <ac:picMk id="6" creationId="{19C6D8C7-B2A2-3A8B-5A2B-50188AE705BF}"/>
          </ac:picMkLst>
        </pc:picChg>
      </pc:sldChg>
      <pc:sldChg chg="addSp delSp modSp new del mod">
        <pc:chgData name="Kathleen Roberta Hill" userId="e8016274-9dcc-4a01-a124-e169ae812464" providerId="ADAL" clId="{A8A72B1A-DE6F-8548-A52D-211A2ECD7ED5}" dt="2023-05-23T05:00:01.840" v="3336" actId="2696"/>
        <pc:sldMkLst>
          <pc:docMk/>
          <pc:sldMk cId="824053882" sldId="271"/>
        </pc:sldMkLst>
        <pc:spChg chg="del">
          <ac:chgData name="Kathleen Roberta Hill" userId="e8016274-9dcc-4a01-a124-e169ae812464" providerId="ADAL" clId="{A8A72B1A-DE6F-8548-A52D-211A2ECD7ED5}" dt="2023-05-22T05:00:16.635" v="2753" actId="478"/>
          <ac:spMkLst>
            <pc:docMk/>
            <pc:sldMk cId="824053882" sldId="271"/>
            <ac:spMk id="2" creationId="{288BDB6B-379B-A691-7E7E-50466AEB662A}"/>
          </ac:spMkLst>
        </pc:spChg>
        <pc:spChg chg="del">
          <ac:chgData name="Kathleen Roberta Hill" userId="e8016274-9dcc-4a01-a124-e169ae812464" providerId="ADAL" clId="{A8A72B1A-DE6F-8548-A52D-211A2ECD7ED5}" dt="2023-05-22T05:00:16.635" v="2753" actId="478"/>
          <ac:spMkLst>
            <pc:docMk/>
            <pc:sldMk cId="824053882" sldId="271"/>
            <ac:spMk id="3" creationId="{0F2D1FAB-6A76-5077-665A-9F4AB500597F}"/>
          </ac:spMkLst>
        </pc:spChg>
        <pc:spChg chg="add mod">
          <ac:chgData name="Kathleen Roberta Hill" userId="e8016274-9dcc-4a01-a124-e169ae812464" providerId="ADAL" clId="{A8A72B1A-DE6F-8548-A52D-211A2ECD7ED5}" dt="2023-05-22T05:06:56.409" v="2874" actId="1076"/>
          <ac:spMkLst>
            <pc:docMk/>
            <pc:sldMk cId="824053882" sldId="271"/>
            <ac:spMk id="4" creationId="{5F09BC94-97C0-8DCF-49C3-98F828B83E61}"/>
          </ac:spMkLst>
        </pc:spChg>
        <pc:spChg chg="add mod">
          <ac:chgData name="Kathleen Roberta Hill" userId="e8016274-9dcc-4a01-a124-e169ae812464" providerId="ADAL" clId="{A8A72B1A-DE6F-8548-A52D-211A2ECD7ED5}" dt="2023-05-22T05:06:56.409" v="2874" actId="1076"/>
          <ac:spMkLst>
            <pc:docMk/>
            <pc:sldMk cId="824053882" sldId="271"/>
            <ac:spMk id="5" creationId="{182D5F51-DF8E-A213-D5FA-AAFDAD2DD8CA}"/>
          </ac:spMkLst>
        </pc:spChg>
        <pc:spChg chg="add mod">
          <ac:chgData name="Kathleen Roberta Hill" userId="e8016274-9dcc-4a01-a124-e169ae812464" providerId="ADAL" clId="{A8A72B1A-DE6F-8548-A52D-211A2ECD7ED5}" dt="2023-05-22T05:06:56.409" v="2874" actId="1076"/>
          <ac:spMkLst>
            <pc:docMk/>
            <pc:sldMk cId="824053882" sldId="271"/>
            <ac:spMk id="7" creationId="{B6D8813A-A226-BE83-976E-E59399E94C20}"/>
          </ac:spMkLst>
        </pc:spChg>
        <pc:spChg chg="add mod">
          <ac:chgData name="Kathleen Roberta Hill" userId="e8016274-9dcc-4a01-a124-e169ae812464" providerId="ADAL" clId="{A8A72B1A-DE6F-8548-A52D-211A2ECD7ED5}" dt="2023-05-22T05:06:56.409" v="2874" actId="1076"/>
          <ac:spMkLst>
            <pc:docMk/>
            <pc:sldMk cId="824053882" sldId="271"/>
            <ac:spMk id="8" creationId="{F141CA6F-EDAD-4C95-679F-54903C2833D5}"/>
          </ac:spMkLst>
        </pc:spChg>
        <pc:spChg chg="add mod">
          <ac:chgData name="Kathleen Roberta Hill" userId="e8016274-9dcc-4a01-a124-e169ae812464" providerId="ADAL" clId="{A8A72B1A-DE6F-8548-A52D-211A2ECD7ED5}" dt="2023-05-22T05:06:56.409" v="2874" actId="1076"/>
          <ac:spMkLst>
            <pc:docMk/>
            <pc:sldMk cId="824053882" sldId="271"/>
            <ac:spMk id="9" creationId="{9469B76A-28A4-5034-ABEB-F3457B888164}"/>
          </ac:spMkLst>
        </pc:spChg>
        <pc:spChg chg="add mod">
          <ac:chgData name="Kathleen Roberta Hill" userId="e8016274-9dcc-4a01-a124-e169ae812464" providerId="ADAL" clId="{A8A72B1A-DE6F-8548-A52D-211A2ECD7ED5}" dt="2023-05-22T05:09:37.656" v="2996" actId="339"/>
          <ac:spMkLst>
            <pc:docMk/>
            <pc:sldMk cId="824053882" sldId="271"/>
            <ac:spMk id="11" creationId="{1ED4BBC9-7938-4DFD-8D2E-AAECBF7D5339}"/>
          </ac:spMkLst>
        </pc:spChg>
        <pc:spChg chg="add mod">
          <ac:chgData name="Kathleen Roberta Hill" userId="e8016274-9dcc-4a01-a124-e169ae812464" providerId="ADAL" clId="{A8A72B1A-DE6F-8548-A52D-211A2ECD7ED5}" dt="2023-05-22T05:06:56.409" v="2874" actId="1076"/>
          <ac:spMkLst>
            <pc:docMk/>
            <pc:sldMk cId="824053882" sldId="271"/>
            <ac:spMk id="12" creationId="{A4775594-0970-53E0-D507-3D9F5F0CBAB5}"/>
          </ac:spMkLst>
        </pc:spChg>
        <pc:spChg chg="add mod">
          <ac:chgData name="Kathleen Roberta Hill" userId="e8016274-9dcc-4a01-a124-e169ae812464" providerId="ADAL" clId="{A8A72B1A-DE6F-8548-A52D-211A2ECD7ED5}" dt="2023-05-22T05:06:56.409" v="2874" actId="1076"/>
          <ac:spMkLst>
            <pc:docMk/>
            <pc:sldMk cId="824053882" sldId="271"/>
            <ac:spMk id="13" creationId="{39B250E9-9C7F-5700-1DA5-7FDD0B9D6E63}"/>
          </ac:spMkLst>
        </pc:spChg>
        <pc:spChg chg="add mod">
          <ac:chgData name="Kathleen Roberta Hill" userId="e8016274-9dcc-4a01-a124-e169ae812464" providerId="ADAL" clId="{A8A72B1A-DE6F-8548-A52D-211A2ECD7ED5}" dt="2023-05-22T05:06:56.409" v="2874" actId="1076"/>
          <ac:spMkLst>
            <pc:docMk/>
            <pc:sldMk cId="824053882" sldId="271"/>
            <ac:spMk id="15" creationId="{B66FEE37-D7C7-032E-D471-FBFA702F9E2C}"/>
          </ac:spMkLst>
        </pc:spChg>
        <pc:spChg chg="add mod">
          <ac:chgData name="Kathleen Roberta Hill" userId="e8016274-9dcc-4a01-a124-e169ae812464" providerId="ADAL" clId="{A8A72B1A-DE6F-8548-A52D-211A2ECD7ED5}" dt="2023-05-22T05:06:56.409" v="2874" actId="1076"/>
          <ac:spMkLst>
            <pc:docMk/>
            <pc:sldMk cId="824053882" sldId="271"/>
            <ac:spMk id="16" creationId="{4F88074B-9E77-DB22-F71A-F2EE4677143B}"/>
          </ac:spMkLst>
        </pc:spChg>
        <pc:spChg chg="add mod">
          <ac:chgData name="Kathleen Roberta Hill" userId="e8016274-9dcc-4a01-a124-e169ae812464" providerId="ADAL" clId="{A8A72B1A-DE6F-8548-A52D-211A2ECD7ED5}" dt="2023-05-22T05:06:56.409" v="2874" actId="1076"/>
          <ac:spMkLst>
            <pc:docMk/>
            <pc:sldMk cId="824053882" sldId="271"/>
            <ac:spMk id="17" creationId="{C35E9F9A-365D-2A14-524E-1BA19FA7E87A}"/>
          </ac:spMkLst>
        </pc:spChg>
        <pc:spChg chg="add mod">
          <ac:chgData name="Kathleen Roberta Hill" userId="e8016274-9dcc-4a01-a124-e169ae812464" providerId="ADAL" clId="{A8A72B1A-DE6F-8548-A52D-211A2ECD7ED5}" dt="2023-05-22T05:09:37.656" v="2996" actId="339"/>
          <ac:spMkLst>
            <pc:docMk/>
            <pc:sldMk cId="824053882" sldId="271"/>
            <ac:spMk id="19" creationId="{DFDA9538-79F7-61CD-788D-F8A27CBF6B72}"/>
          </ac:spMkLst>
        </pc:spChg>
        <pc:spChg chg="add mod">
          <ac:chgData name="Kathleen Roberta Hill" userId="e8016274-9dcc-4a01-a124-e169ae812464" providerId="ADAL" clId="{A8A72B1A-DE6F-8548-A52D-211A2ECD7ED5}" dt="2023-05-22T05:07:41.265" v="2878" actId="1076"/>
          <ac:spMkLst>
            <pc:docMk/>
            <pc:sldMk cId="824053882" sldId="271"/>
            <ac:spMk id="20" creationId="{0495C922-C53F-489F-3A4B-EB6E1721054D}"/>
          </ac:spMkLst>
        </pc:spChg>
        <pc:spChg chg="add mod">
          <ac:chgData name="Kathleen Roberta Hill" userId="e8016274-9dcc-4a01-a124-e169ae812464" providerId="ADAL" clId="{A8A72B1A-DE6F-8548-A52D-211A2ECD7ED5}" dt="2023-05-22T05:07:41.265" v="2878" actId="1076"/>
          <ac:spMkLst>
            <pc:docMk/>
            <pc:sldMk cId="824053882" sldId="271"/>
            <ac:spMk id="21" creationId="{A8B9C59A-AD5B-552B-F227-7C3A0EBB3D36}"/>
          </ac:spMkLst>
        </pc:spChg>
        <pc:spChg chg="add mod">
          <ac:chgData name="Kathleen Roberta Hill" userId="e8016274-9dcc-4a01-a124-e169ae812464" providerId="ADAL" clId="{A8A72B1A-DE6F-8548-A52D-211A2ECD7ED5}" dt="2023-05-22T05:07:41.265" v="2878" actId="1076"/>
          <ac:spMkLst>
            <pc:docMk/>
            <pc:sldMk cId="824053882" sldId="271"/>
            <ac:spMk id="22" creationId="{F7F4E86D-BD9A-BAA1-8B7A-77B4A604DBC7}"/>
          </ac:spMkLst>
        </pc:spChg>
        <pc:spChg chg="add mod">
          <ac:chgData name="Kathleen Roberta Hill" userId="e8016274-9dcc-4a01-a124-e169ae812464" providerId="ADAL" clId="{A8A72B1A-DE6F-8548-A52D-211A2ECD7ED5}" dt="2023-05-22T05:07:41.265" v="2878" actId="1076"/>
          <ac:spMkLst>
            <pc:docMk/>
            <pc:sldMk cId="824053882" sldId="271"/>
            <ac:spMk id="23" creationId="{B49D3E3B-5495-59F6-25D6-8E41A7E1CA81}"/>
          </ac:spMkLst>
        </pc:spChg>
        <pc:spChg chg="add mod">
          <ac:chgData name="Kathleen Roberta Hill" userId="e8016274-9dcc-4a01-a124-e169ae812464" providerId="ADAL" clId="{A8A72B1A-DE6F-8548-A52D-211A2ECD7ED5}" dt="2023-05-22T05:07:41.265" v="2878" actId="1076"/>
          <ac:spMkLst>
            <pc:docMk/>
            <pc:sldMk cId="824053882" sldId="271"/>
            <ac:spMk id="24" creationId="{E9C735D7-C795-2E6A-F62C-14372C20A030}"/>
          </ac:spMkLst>
        </pc:spChg>
        <pc:spChg chg="add mod">
          <ac:chgData name="Kathleen Roberta Hill" userId="e8016274-9dcc-4a01-a124-e169ae812464" providerId="ADAL" clId="{A8A72B1A-DE6F-8548-A52D-211A2ECD7ED5}" dt="2023-05-22T05:09:37.656" v="2996" actId="339"/>
          <ac:spMkLst>
            <pc:docMk/>
            <pc:sldMk cId="824053882" sldId="271"/>
            <ac:spMk id="26" creationId="{825C1073-D941-71C8-D662-9C6DC2389D9B}"/>
          </ac:spMkLst>
        </pc:spChg>
        <pc:spChg chg="add mod">
          <ac:chgData name="Kathleen Roberta Hill" userId="e8016274-9dcc-4a01-a124-e169ae812464" providerId="ADAL" clId="{A8A72B1A-DE6F-8548-A52D-211A2ECD7ED5}" dt="2023-05-22T05:06:56.409" v="2874" actId="1076"/>
          <ac:spMkLst>
            <pc:docMk/>
            <pc:sldMk cId="824053882" sldId="271"/>
            <ac:spMk id="27" creationId="{8C461801-85F0-14A5-191E-37DDE2691D53}"/>
          </ac:spMkLst>
        </pc:spChg>
        <pc:spChg chg="add mod">
          <ac:chgData name="Kathleen Roberta Hill" userId="e8016274-9dcc-4a01-a124-e169ae812464" providerId="ADAL" clId="{A8A72B1A-DE6F-8548-A52D-211A2ECD7ED5}" dt="2023-05-22T05:06:56.409" v="2874" actId="1076"/>
          <ac:spMkLst>
            <pc:docMk/>
            <pc:sldMk cId="824053882" sldId="271"/>
            <ac:spMk id="28" creationId="{E74FEA48-33E0-D3C7-822D-518982746AF9}"/>
          </ac:spMkLst>
        </pc:spChg>
        <pc:spChg chg="add mod">
          <ac:chgData name="Kathleen Roberta Hill" userId="e8016274-9dcc-4a01-a124-e169ae812464" providerId="ADAL" clId="{A8A72B1A-DE6F-8548-A52D-211A2ECD7ED5}" dt="2023-05-22T05:07:41.265" v="2878" actId="1076"/>
          <ac:spMkLst>
            <pc:docMk/>
            <pc:sldMk cId="824053882" sldId="271"/>
            <ac:spMk id="29" creationId="{C7FBB06D-9DF7-B3ED-E6F5-DBDA29144ADB}"/>
          </ac:spMkLst>
        </pc:spChg>
        <pc:spChg chg="add mod">
          <ac:chgData name="Kathleen Roberta Hill" userId="e8016274-9dcc-4a01-a124-e169ae812464" providerId="ADAL" clId="{A8A72B1A-DE6F-8548-A52D-211A2ECD7ED5}" dt="2023-05-22T05:07:41.265" v="2878" actId="1076"/>
          <ac:spMkLst>
            <pc:docMk/>
            <pc:sldMk cId="824053882" sldId="271"/>
            <ac:spMk id="30" creationId="{87128E91-2E7A-B232-7912-CFD83E8B926A}"/>
          </ac:spMkLst>
        </pc:spChg>
        <pc:spChg chg="add mod">
          <ac:chgData name="Kathleen Roberta Hill" userId="e8016274-9dcc-4a01-a124-e169ae812464" providerId="ADAL" clId="{A8A72B1A-DE6F-8548-A52D-211A2ECD7ED5}" dt="2023-05-22T05:07:01.849" v="2876" actId="1076"/>
          <ac:spMkLst>
            <pc:docMk/>
            <pc:sldMk cId="824053882" sldId="271"/>
            <ac:spMk id="32" creationId="{738B6900-41A3-404C-5FC1-C9BB4F9AD61D}"/>
          </ac:spMkLst>
        </pc:spChg>
        <pc:spChg chg="add del mod">
          <ac:chgData name="Kathleen Roberta Hill" userId="e8016274-9dcc-4a01-a124-e169ae812464" providerId="ADAL" clId="{A8A72B1A-DE6F-8548-A52D-211A2ECD7ED5}" dt="2023-05-22T05:07:27.179" v="2877" actId="1076"/>
          <ac:spMkLst>
            <pc:docMk/>
            <pc:sldMk cId="824053882" sldId="271"/>
            <ac:spMk id="33" creationId="{8D46E8D3-B89B-5538-B2E2-B698F425D8FF}"/>
          </ac:spMkLst>
        </pc:spChg>
        <pc:spChg chg="add del mod">
          <ac:chgData name="Kathleen Roberta Hill" userId="e8016274-9dcc-4a01-a124-e169ae812464" providerId="ADAL" clId="{A8A72B1A-DE6F-8548-A52D-211A2ECD7ED5}" dt="2023-05-22T05:07:27.179" v="2877" actId="1076"/>
          <ac:spMkLst>
            <pc:docMk/>
            <pc:sldMk cId="824053882" sldId="271"/>
            <ac:spMk id="34" creationId="{5319C737-6779-3A4A-F8C0-03E0461C1E4B}"/>
          </ac:spMkLst>
        </pc:spChg>
        <pc:spChg chg="add del mod">
          <ac:chgData name="Kathleen Roberta Hill" userId="e8016274-9dcc-4a01-a124-e169ae812464" providerId="ADAL" clId="{A8A72B1A-DE6F-8548-A52D-211A2ECD7ED5}" dt="2023-05-22T05:07:27.179" v="2877" actId="1076"/>
          <ac:spMkLst>
            <pc:docMk/>
            <pc:sldMk cId="824053882" sldId="271"/>
            <ac:spMk id="36" creationId="{C52C2343-D3A0-EA88-B0EB-21D8C1892C07}"/>
          </ac:spMkLst>
        </pc:spChg>
        <pc:spChg chg="add del mod">
          <ac:chgData name="Kathleen Roberta Hill" userId="e8016274-9dcc-4a01-a124-e169ae812464" providerId="ADAL" clId="{A8A72B1A-DE6F-8548-A52D-211A2ECD7ED5}" dt="2023-05-22T05:07:27.179" v="2877" actId="1076"/>
          <ac:spMkLst>
            <pc:docMk/>
            <pc:sldMk cId="824053882" sldId="271"/>
            <ac:spMk id="37" creationId="{77166B59-48A6-9BCC-BF9F-855898D3BC3F}"/>
          </ac:spMkLst>
        </pc:spChg>
        <pc:spChg chg="add del mod">
          <ac:chgData name="Kathleen Roberta Hill" userId="e8016274-9dcc-4a01-a124-e169ae812464" providerId="ADAL" clId="{A8A72B1A-DE6F-8548-A52D-211A2ECD7ED5}" dt="2023-05-22T05:07:27.179" v="2877" actId="1076"/>
          <ac:spMkLst>
            <pc:docMk/>
            <pc:sldMk cId="824053882" sldId="271"/>
            <ac:spMk id="38" creationId="{3AD3DB5F-5C42-9F0F-EBDA-8191D3823BF7}"/>
          </ac:spMkLst>
        </pc:spChg>
        <pc:spChg chg="add del mod">
          <ac:chgData name="Kathleen Roberta Hill" userId="e8016274-9dcc-4a01-a124-e169ae812464" providerId="ADAL" clId="{A8A72B1A-DE6F-8548-A52D-211A2ECD7ED5}" dt="2023-05-22T05:09:37.656" v="2996" actId="339"/>
          <ac:spMkLst>
            <pc:docMk/>
            <pc:sldMk cId="824053882" sldId="271"/>
            <ac:spMk id="40" creationId="{ED374E28-E490-AF10-6137-6C3A9552B897}"/>
          </ac:spMkLst>
        </pc:spChg>
        <pc:spChg chg="add mod">
          <ac:chgData name="Kathleen Roberta Hill" userId="e8016274-9dcc-4a01-a124-e169ae812464" providerId="ADAL" clId="{A8A72B1A-DE6F-8548-A52D-211A2ECD7ED5}" dt="2023-05-22T05:08:06.724" v="2889" actId="20577"/>
          <ac:spMkLst>
            <pc:docMk/>
            <pc:sldMk cId="824053882" sldId="271"/>
            <ac:spMk id="41" creationId="{5856727A-90DC-BA74-2C90-F1AF61A3202C}"/>
          </ac:spMkLst>
        </pc:spChg>
        <pc:cxnChg chg="add mod">
          <ac:chgData name="Kathleen Roberta Hill" userId="e8016274-9dcc-4a01-a124-e169ae812464" providerId="ADAL" clId="{A8A72B1A-DE6F-8548-A52D-211A2ECD7ED5}" dt="2023-05-22T05:06:56.409" v="2874" actId="1076"/>
          <ac:cxnSpMkLst>
            <pc:docMk/>
            <pc:sldMk cId="824053882" sldId="271"/>
            <ac:cxnSpMk id="6" creationId="{762E6630-3149-FFF3-4C76-35BE55962858}"/>
          </ac:cxnSpMkLst>
        </pc:cxnChg>
        <pc:cxnChg chg="add mod">
          <ac:chgData name="Kathleen Roberta Hill" userId="e8016274-9dcc-4a01-a124-e169ae812464" providerId="ADAL" clId="{A8A72B1A-DE6F-8548-A52D-211A2ECD7ED5}" dt="2023-05-22T05:06:56.409" v="2874" actId="1076"/>
          <ac:cxnSpMkLst>
            <pc:docMk/>
            <pc:sldMk cId="824053882" sldId="271"/>
            <ac:cxnSpMk id="10" creationId="{B8908650-F758-296B-92F6-1FE60FC0E264}"/>
          </ac:cxnSpMkLst>
        </pc:cxnChg>
        <pc:cxnChg chg="add mod">
          <ac:chgData name="Kathleen Roberta Hill" userId="e8016274-9dcc-4a01-a124-e169ae812464" providerId="ADAL" clId="{A8A72B1A-DE6F-8548-A52D-211A2ECD7ED5}" dt="2023-05-22T05:06:56.409" v="2874" actId="1076"/>
          <ac:cxnSpMkLst>
            <pc:docMk/>
            <pc:sldMk cId="824053882" sldId="271"/>
            <ac:cxnSpMk id="14" creationId="{90DFFBC9-D5A4-B2CE-B78F-7C2A3412DC0D}"/>
          </ac:cxnSpMkLst>
        </pc:cxnChg>
        <pc:cxnChg chg="add mod">
          <ac:chgData name="Kathleen Roberta Hill" userId="e8016274-9dcc-4a01-a124-e169ae812464" providerId="ADAL" clId="{A8A72B1A-DE6F-8548-A52D-211A2ECD7ED5}" dt="2023-05-22T05:06:56.409" v="2874" actId="1076"/>
          <ac:cxnSpMkLst>
            <pc:docMk/>
            <pc:sldMk cId="824053882" sldId="271"/>
            <ac:cxnSpMk id="18" creationId="{7D7B898D-B415-1E64-59E7-21EED295A27B}"/>
          </ac:cxnSpMkLst>
        </pc:cxnChg>
        <pc:cxnChg chg="add mod">
          <ac:chgData name="Kathleen Roberta Hill" userId="e8016274-9dcc-4a01-a124-e169ae812464" providerId="ADAL" clId="{A8A72B1A-DE6F-8548-A52D-211A2ECD7ED5}" dt="2023-05-22T05:07:41.265" v="2878" actId="1076"/>
          <ac:cxnSpMkLst>
            <pc:docMk/>
            <pc:sldMk cId="824053882" sldId="271"/>
            <ac:cxnSpMk id="25" creationId="{19745571-D720-930B-2EB5-4E13491054FB}"/>
          </ac:cxnSpMkLst>
        </pc:cxnChg>
        <pc:cxnChg chg="add del mod">
          <ac:chgData name="Kathleen Roberta Hill" userId="e8016274-9dcc-4a01-a124-e169ae812464" providerId="ADAL" clId="{A8A72B1A-DE6F-8548-A52D-211A2ECD7ED5}" dt="2023-05-22T05:07:27.179" v="2877" actId="1076"/>
          <ac:cxnSpMkLst>
            <pc:docMk/>
            <pc:sldMk cId="824053882" sldId="271"/>
            <ac:cxnSpMk id="35" creationId="{30FB49D4-0472-06E4-B924-4AB28B8FB3C8}"/>
          </ac:cxnSpMkLst>
        </pc:cxnChg>
        <pc:cxnChg chg="add del mod">
          <ac:chgData name="Kathleen Roberta Hill" userId="e8016274-9dcc-4a01-a124-e169ae812464" providerId="ADAL" clId="{A8A72B1A-DE6F-8548-A52D-211A2ECD7ED5}" dt="2023-05-22T05:07:27.179" v="2877" actId="1076"/>
          <ac:cxnSpMkLst>
            <pc:docMk/>
            <pc:sldMk cId="824053882" sldId="271"/>
            <ac:cxnSpMk id="39" creationId="{AE906288-A81C-C02C-893C-6E90D7A84CAD}"/>
          </ac:cxnSpMkLst>
        </pc:cxnChg>
      </pc:sldChg>
      <pc:sldChg chg="add mod modShow">
        <pc:chgData name="Kathleen Roberta Hill" userId="e8016274-9dcc-4a01-a124-e169ae812464" providerId="ADAL" clId="{A8A72B1A-DE6F-8548-A52D-211A2ECD7ED5}" dt="2023-05-30T04:15:43.728" v="8897" actId="729"/>
        <pc:sldMkLst>
          <pc:docMk/>
          <pc:sldMk cId="4277601359" sldId="271"/>
        </pc:sldMkLst>
      </pc:sldChg>
      <pc:sldChg chg="addSp delSp modSp mod modCm modNotesTx">
        <pc:chgData name="Kathleen Roberta Hill" userId="e8016274-9dcc-4a01-a124-e169ae812464" providerId="ADAL" clId="{A8A72B1A-DE6F-8548-A52D-211A2ECD7ED5}" dt="2023-06-15T01:30:24.400" v="11759" actId="20577"/>
        <pc:sldMkLst>
          <pc:docMk/>
          <pc:sldMk cId="4193739697" sldId="272"/>
        </pc:sldMkLst>
        <pc:spChg chg="add mod">
          <ac:chgData name="Kathleen Roberta Hill" userId="e8016274-9dcc-4a01-a124-e169ae812464" providerId="ADAL" clId="{A8A72B1A-DE6F-8548-A52D-211A2ECD7ED5}" dt="2023-05-23T06:13:15.510" v="4445" actId="14100"/>
          <ac:spMkLst>
            <pc:docMk/>
            <pc:sldMk cId="4193739697" sldId="272"/>
            <ac:spMk id="2" creationId="{628FB490-69CC-088C-C227-3B27362EA1B4}"/>
          </ac:spMkLst>
        </pc:spChg>
        <pc:spChg chg="add mod">
          <ac:chgData name="Kathleen Roberta Hill" userId="e8016274-9dcc-4a01-a124-e169ae812464" providerId="ADAL" clId="{A8A72B1A-DE6F-8548-A52D-211A2ECD7ED5}" dt="2023-05-23T06:13:11.731" v="4444" actId="14100"/>
          <ac:spMkLst>
            <pc:docMk/>
            <pc:sldMk cId="4193739697" sldId="272"/>
            <ac:spMk id="3" creationId="{98E70314-284F-2F21-0AA6-606CEA2A2799}"/>
          </ac:spMkLst>
        </pc:spChg>
        <pc:spChg chg="del">
          <ac:chgData name="Kathleen Roberta Hill" userId="e8016274-9dcc-4a01-a124-e169ae812464" providerId="ADAL" clId="{A8A72B1A-DE6F-8548-A52D-211A2ECD7ED5}" dt="2023-05-23T06:13:35.593" v="4459" actId="478"/>
          <ac:spMkLst>
            <pc:docMk/>
            <pc:sldMk cId="4193739697" sldId="272"/>
            <ac:spMk id="4" creationId="{36432454-DE73-77B8-17E8-F8179B94F85E}"/>
          </ac:spMkLst>
        </pc:spChg>
        <pc:spChg chg="add mod">
          <ac:chgData name="Kathleen Roberta Hill" userId="e8016274-9dcc-4a01-a124-e169ae812464" providerId="ADAL" clId="{A8A72B1A-DE6F-8548-A52D-211A2ECD7ED5}" dt="2023-05-23T06:13:25.930" v="4458" actId="1037"/>
          <ac:spMkLst>
            <pc:docMk/>
            <pc:sldMk cId="4193739697" sldId="272"/>
            <ac:spMk id="5" creationId="{4F5C6080-60F6-B4E4-2130-81F924844D47}"/>
          </ac:spMkLst>
        </pc:spChg>
        <pc:spChg chg="mod">
          <ac:chgData name="Kathleen Roberta Hill" userId="e8016274-9dcc-4a01-a124-e169ae812464" providerId="ADAL" clId="{A8A72B1A-DE6F-8548-A52D-211A2ECD7ED5}" dt="2023-06-10T13:45:24.539" v="10965" actId="14100"/>
          <ac:spMkLst>
            <pc:docMk/>
            <pc:sldMk cId="4193739697" sldId="272"/>
            <ac:spMk id="6" creationId="{4A840156-191F-6589-AD73-40261B73F475}"/>
          </ac:spMkLst>
        </pc:spChg>
        <pc:spChg chg="add del mod">
          <ac:chgData name="Kathleen Roberta Hill" userId="e8016274-9dcc-4a01-a124-e169ae812464" providerId="ADAL" clId="{A8A72B1A-DE6F-8548-A52D-211A2ECD7ED5}" dt="2023-05-23T06:13:37.990" v="4460" actId="478"/>
          <ac:spMkLst>
            <pc:docMk/>
            <pc:sldMk cId="4193739697" sldId="272"/>
            <ac:spMk id="7" creationId="{3BEDACBA-85A7-372A-883E-37BFF342D5CE}"/>
          </ac:spMkLst>
        </pc:spChg>
        <pc:spChg chg="add mod">
          <ac:chgData name="Kathleen Roberta Hill" userId="e8016274-9dcc-4a01-a124-e169ae812464" providerId="ADAL" clId="{A8A72B1A-DE6F-8548-A52D-211A2ECD7ED5}" dt="2023-05-23T06:21:31.465" v="4605" actId="2085"/>
          <ac:spMkLst>
            <pc:docMk/>
            <pc:sldMk cId="4193739697" sldId="272"/>
            <ac:spMk id="8" creationId="{920ECF49-19F6-CD65-1F86-1ED548208E32}"/>
          </ac:spMkLst>
        </pc:spChg>
        <pc:spChg chg="add mod">
          <ac:chgData name="Kathleen Roberta Hill" userId="e8016274-9dcc-4a01-a124-e169ae812464" providerId="ADAL" clId="{A8A72B1A-DE6F-8548-A52D-211A2ECD7ED5}" dt="2023-05-23T06:19:26.399" v="4533" actId="108"/>
          <ac:spMkLst>
            <pc:docMk/>
            <pc:sldMk cId="4193739697" sldId="272"/>
            <ac:spMk id="9" creationId="{830953BA-65E6-2281-8ED5-068E0AFC6CCF}"/>
          </ac:spMkLst>
        </pc:spChg>
        <pc:spChg chg="add mod">
          <ac:chgData name="Kathleen Roberta Hill" userId="e8016274-9dcc-4a01-a124-e169ae812464" providerId="ADAL" clId="{A8A72B1A-DE6F-8548-A52D-211A2ECD7ED5}" dt="2023-05-23T06:19:30.037" v="4534" actId="108"/>
          <ac:spMkLst>
            <pc:docMk/>
            <pc:sldMk cId="4193739697" sldId="272"/>
            <ac:spMk id="10" creationId="{CF49236E-0A00-792A-568F-44479632BB9B}"/>
          </ac:spMkLst>
        </pc:spChg>
        <pc:spChg chg="add mod">
          <ac:chgData name="Kathleen Roberta Hill" userId="e8016274-9dcc-4a01-a124-e169ae812464" providerId="ADAL" clId="{A8A72B1A-DE6F-8548-A52D-211A2ECD7ED5}" dt="2023-05-23T06:19:36.152" v="4535" actId="108"/>
          <ac:spMkLst>
            <pc:docMk/>
            <pc:sldMk cId="4193739697" sldId="272"/>
            <ac:spMk id="11" creationId="{16DD01C6-39FF-B746-E2EB-49B1CFFE7CD9}"/>
          </ac:spMkLst>
        </pc:spChg>
        <pc:spChg chg="add mod">
          <ac:chgData name="Kathleen Roberta Hill" userId="e8016274-9dcc-4a01-a124-e169ae812464" providerId="ADAL" clId="{A8A72B1A-DE6F-8548-A52D-211A2ECD7ED5}" dt="2023-05-23T06:19:43.262" v="4536" actId="108"/>
          <ac:spMkLst>
            <pc:docMk/>
            <pc:sldMk cId="4193739697" sldId="272"/>
            <ac:spMk id="12" creationId="{285A79B2-F7D4-994A-3D2A-15DF90F7E3AB}"/>
          </ac:spMkLst>
        </pc:spChg>
        <pc:spChg chg="add del mod">
          <ac:chgData name="Kathleen Roberta Hill" userId="e8016274-9dcc-4a01-a124-e169ae812464" providerId="ADAL" clId="{A8A72B1A-DE6F-8548-A52D-211A2ECD7ED5}" dt="2023-05-23T06:19:53.787" v="4538" actId="478"/>
          <ac:spMkLst>
            <pc:docMk/>
            <pc:sldMk cId="4193739697" sldId="272"/>
            <ac:spMk id="13" creationId="{B4B7F892-DC9C-7C50-5545-1F062E448AE2}"/>
          </ac:spMkLst>
        </pc:spChg>
        <pc:spChg chg="add del mod">
          <ac:chgData name="Kathleen Roberta Hill" userId="e8016274-9dcc-4a01-a124-e169ae812464" providerId="ADAL" clId="{A8A72B1A-DE6F-8548-A52D-211A2ECD7ED5}" dt="2023-05-23T06:19:55.143" v="4539" actId="478"/>
          <ac:spMkLst>
            <pc:docMk/>
            <pc:sldMk cId="4193739697" sldId="272"/>
            <ac:spMk id="14" creationId="{D86D4206-B1AC-E6CD-6C2C-4371D61D8B3E}"/>
          </ac:spMkLst>
        </pc:spChg>
        <pc:spChg chg="add del mod">
          <ac:chgData name="Kathleen Roberta Hill" userId="e8016274-9dcc-4a01-a124-e169ae812464" providerId="ADAL" clId="{A8A72B1A-DE6F-8548-A52D-211A2ECD7ED5}" dt="2023-05-23T06:19:56.464" v="4540" actId="478"/>
          <ac:spMkLst>
            <pc:docMk/>
            <pc:sldMk cId="4193739697" sldId="272"/>
            <ac:spMk id="15" creationId="{92C652A3-7006-5CBD-49D2-55FF78EA269C}"/>
          </ac:spMkLst>
        </pc:spChg>
        <pc:spChg chg="add del mod">
          <ac:chgData name="Kathleen Roberta Hill" userId="e8016274-9dcc-4a01-a124-e169ae812464" providerId="ADAL" clId="{A8A72B1A-DE6F-8548-A52D-211A2ECD7ED5}" dt="2023-05-23T06:19:57.669" v="4541" actId="478"/>
          <ac:spMkLst>
            <pc:docMk/>
            <pc:sldMk cId="4193739697" sldId="272"/>
            <ac:spMk id="16" creationId="{4284965E-A699-CB6B-B31C-212EAAAEA7E5}"/>
          </ac:spMkLst>
        </pc:spChg>
        <pc:spChg chg="add del mod">
          <ac:chgData name="Kathleen Roberta Hill" userId="e8016274-9dcc-4a01-a124-e169ae812464" providerId="ADAL" clId="{A8A72B1A-DE6F-8548-A52D-211A2ECD7ED5}" dt="2023-05-23T06:19:59.213" v="4542" actId="478"/>
          <ac:spMkLst>
            <pc:docMk/>
            <pc:sldMk cId="4193739697" sldId="272"/>
            <ac:spMk id="17" creationId="{69D12DF0-77B5-50B3-6895-33322117A57A}"/>
          </ac:spMkLst>
        </pc:spChg>
        <pc:picChg chg="add mod">
          <ac:chgData name="Kathleen Roberta Hill" userId="e8016274-9dcc-4a01-a124-e169ae812464" providerId="ADAL" clId="{A8A72B1A-DE6F-8548-A52D-211A2ECD7ED5}" dt="2023-06-06T03:05:17.449" v="10070" actId="1036"/>
          <ac:picMkLst>
            <pc:docMk/>
            <pc:sldMk cId="4193739697" sldId="272"/>
            <ac:picMk id="14" creationId="{DD479247-86BA-443B-5D41-D2948A1E13A8}"/>
          </ac:picMkLst>
        </pc:picChg>
        <pc:picChg chg="add mod">
          <ac:chgData name="Kathleen Roberta Hill" userId="e8016274-9dcc-4a01-a124-e169ae812464" providerId="ADAL" clId="{A8A72B1A-DE6F-8548-A52D-211A2ECD7ED5}" dt="2023-06-13T03:58:37.692" v="11553" actId="2085"/>
          <ac:picMkLst>
            <pc:docMk/>
            <pc:sldMk cId="4193739697" sldId="272"/>
            <ac:picMk id="19" creationId="{31764DA4-48C2-A89E-7297-D37BC8030108}"/>
          </ac:picMkLst>
        </pc:picChg>
        <pc:extLst>
          <p:ext xmlns:p="http://schemas.openxmlformats.org/presentationml/2006/main" uri="{D6D511B9-2390-475A-947B-AFAB55BFBCF1}">
            <pc226:cmChg xmlns:pc226="http://schemas.microsoft.com/office/powerpoint/2022/06/main/command" chg="">
              <pc226:chgData name="Kathleen Roberta Hill" userId="e8016274-9dcc-4a01-a124-e169ae812464" providerId="ADAL" clId="{A8A72B1A-DE6F-8548-A52D-211A2ECD7ED5}" dt="2023-05-31T01:44:36.280" v="9510"/>
              <pc2:cmMkLst xmlns:pc2="http://schemas.microsoft.com/office/powerpoint/2019/9/main/command">
                <pc:docMk/>
                <pc:sldMk cId="4193739697" sldId="272"/>
                <pc2:cmMk id="{31101B58-876C-43B3-A1EA-8CC237723315}"/>
              </pc2:cmMkLst>
              <pc226:cmRplyChg chg="add">
                <pc226:chgData name="Kathleen Roberta Hill" userId="e8016274-9dcc-4a01-a124-e169ae812464" providerId="ADAL" clId="{A8A72B1A-DE6F-8548-A52D-211A2ECD7ED5}" dt="2023-05-31T01:44:36.280" v="9510"/>
                <pc2:cmRplyMkLst xmlns:pc2="http://schemas.microsoft.com/office/powerpoint/2019/9/main/command">
                  <pc:docMk/>
                  <pc:sldMk cId="4193739697" sldId="272"/>
                  <pc2:cmMk id="{31101B58-876C-43B3-A1EA-8CC237723315}"/>
                  <pc2:cmRplyMk id="{BDBAD3A9-3759-5344-B101-40264889331E}"/>
                </pc2:cmRplyMkLst>
              </pc226:cmRplyChg>
            </pc226:cmChg>
          </p:ext>
        </pc:extLst>
      </pc:sldChg>
      <pc:sldChg chg="del">
        <pc:chgData name="Kathleen Roberta Hill" userId="e8016274-9dcc-4a01-a124-e169ae812464" providerId="ADAL" clId="{A8A72B1A-DE6F-8548-A52D-211A2ECD7ED5}" dt="2023-05-23T06:03:57.464" v="4396" actId="2696"/>
        <pc:sldMkLst>
          <pc:docMk/>
          <pc:sldMk cId="3088728011" sldId="273"/>
        </pc:sldMkLst>
      </pc:sldChg>
      <pc:sldChg chg="addSp delSp modSp add del mod setBg">
        <pc:chgData name="Kathleen Roberta Hill" userId="e8016274-9dcc-4a01-a124-e169ae812464" providerId="ADAL" clId="{A8A72B1A-DE6F-8548-A52D-211A2ECD7ED5}" dt="2023-05-23T05:57:30.118" v="4304" actId="2696"/>
        <pc:sldMkLst>
          <pc:docMk/>
          <pc:sldMk cId="4186867087" sldId="274"/>
        </pc:sldMkLst>
        <pc:spChg chg="add mod">
          <ac:chgData name="Kathleen Roberta Hill" userId="e8016274-9dcc-4a01-a124-e169ae812464" providerId="ADAL" clId="{A8A72B1A-DE6F-8548-A52D-211A2ECD7ED5}" dt="2023-05-23T05:07:28.725" v="3360" actId="14861"/>
          <ac:spMkLst>
            <pc:docMk/>
            <pc:sldMk cId="4186867087" sldId="274"/>
            <ac:spMk id="2" creationId="{EBD77B8D-6505-4CAC-58B6-8AA7C5C12CB4}"/>
          </ac:spMkLst>
        </pc:spChg>
        <pc:spChg chg="mod">
          <ac:chgData name="Kathleen Roberta Hill" userId="e8016274-9dcc-4a01-a124-e169ae812464" providerId="ADAL" clId="{A8A72B1A-DE6F-8548-A52D-211A2ECD7ED5}" dt="2023-05-23T05:18:01.078" v="3602" actId="1035"/>
          <ac:spMkLst>
            <pc:docMk/>
            <pc:sldMk cId="4186867087" sldId="274"/>
            <ac:spMk id="3" creationId="{11D87690-04C4-439C-5757-1C1F061BABDD}"/>
          </ac:spMkLst>
        </pc:spChg>
        <pc:spChg chg="add mod">
          <ac:chgData name="Kathleen Roberta Hill" userId="e8016274-9dcc-4a01-a124-e169ae812464" providerId="ADAL" clId="{A8A72B1A-DE6F-8548-A52D-211A2ECD7ED5}" dt="2023-05-23T05:07:34.955" v="3361" actId="2085"/>
          <ac:spMkLst>
            <pc:docMk/>
            <pc:sldMk cId="4186867087" sldId="274"/>
            <ac:spMk id="5" creationId="{D848CC6E-2650-01A3-4031-C1487F7F0FF8}"/>
          </ac:spMkLst>
        </pc:spChg>
        <pc:spChg chg="mod">
          <ac:chgData name="Kathleen Roberta Hill" userId="e8016274-9dcc-4a01-a124-e169ae812464" providerId="ADAL" clId="{A8A72B1A-DE6F-8548-A52D-211A2ECD7ED5}" dt="2023-05-23T05:06:14.240" v="3351" actId="1035"/>
          <ac:spMkLst>
            <pc:docMk/>
            <pc:sldMk cId="4186867087" sldId="274"/>
            <ac:spMk id="7" creationId="{6817AA84-4839-6CEE-777E-82CD2A3297DC}"/>
          </ac:spMkLst>
        </pc:spChg>
        <pc:spChg chg="add mod topLvl">
          <ac:chgData name="Kathleen Roberta Hill" userId="e8016274-9dcc-4a01-a124-e169ae812464" providerId="ADAL" clId="{A8A72B1A-DE6F-8548-A52D-211A2ECD7ED5}" dt="2023-05-23T05:18:01.078" v="3602" actId="1035"/>
          <ac:spMkLst>
            <pc:docMk/>
            <pc:sldMk cId="4186867087" sldId="274"/>
            <ac:spMk id="8" creationId="{A3ADDBDF-223D-A9B3-BD63-7DC23E04997B}"/>
          </ac:spMkLst>
        </pc:spChg>
        <pc:spChg chg="del">
          <ac:chgData name="Kathleen Roberta Hill" userId="e8016274-9dcc-4a01-a124-e169ae812464" providerId="ADAL" clId="{A8A72B1A-DE6F-8548-A52D-211A2ECD7ED5}" dt="2023-05-23T05:21:05.378" v="3668" actId="478"/>
          <ac:spMkLst>
            <pc:docMk/>
            <pc:sldMk cId="4186867087" sldId="274"/>
            <ac:spMk id="9" creationId="{075C5C34-5CE1-D254-99BA-4FCA83B5F8C8}"/>
          </ac:spMkLst>
        </pc:spChg>
        <pc:spChg chg="del">
          <ac:chgData name="Kathleen Roberta Hill" userId="e8016274-9dcc-4a01-a124-e169ae812464" providerId="ADAL" clId="{A8A72B1A-DE6F-8548-A52D-211A2ECD7ED5}" dt="2023-05-23T05:21:05.378" v="3668" actId="478"/>
          <ac:spMkLst>
            <pc:docMk/>
            <pc:sldMk cId="4186867087" sldId="274"/>
            <ac:spMk id="12" creationId="{16C801CF-4C6C-E4CD-96B7-84E3444C8273}"/>
          </ac:spMkLst>
        </pc:spChg>
        <pc:spChg chg="add mod">
          <ac:chgData name="Kathleen Roberta Hill" userId="e8016274-9dcc-4a01-a124-e169ae812464" providerId="ADAL" clId="{A8A72B1A-DE6F-8548-A52D-211A2ECD7ED5}" dt="2023-05-23T05:18:01.078" v="3602" actId="1035"/>
          <ac:spMkLst>
            <pc:docMk/>
            <pc:sldMk cId="4186867087" sldId="274"/>
            <ac:spMk id="14" creationId="{11FDCE9A-990F-0E77-A62A-68E87F4C42CE}"/>
          </ac:spMkLst>
        </pc:spChg>
        <pc:spChg chg="add mod">
          <ac:chgData name="Kathleen Roberta Hill" userId="e8016274-9dcc-4a01-a124-e169ae812464" providerId="ADAL" clId="{A8A72B1A-DE6F-8548-A52D-211A2ECD7ED5}" dt="2023-05-23T05:18:01.078" v="3602" actId="1035"/>
          <ac:spMkLst>
            <pc:docMk/>
            <pc:sldMk cId="4186867087" sldId="274"/>
            <ac:spMk id="15" creationId="{E5ABC190-E2BE-B45B-3592-52C9521687AD}"/>
          </ac:spMkLst>
        </pc:spChg>
        <pc:spChg chg="add mod">
          <ac:chgData name="Kathleen Roberta Hill" userId="e8016274-9dcc-4a01-a124-e169ae812464" providerId="ADAL" clId="{A8A72B1A-DE6F-8548-A52D-211A2ECD7ED5}" dt="2023-05-23T05:18:01.078" v="3602" actId="1035"/>
          <ac:spMkLst>
            <pc:docMk/>
            <pc:sldMk cId="4186867087" sldId="274"/>
            <ac:spMk id="16" creationId="{92CC2E65-D344-1842-4FE0-BB41E5317664}"/>
          </ac:spMkLst>
        </pc:spChg>
        <pc:spChg chg="add mod">
          <ac:chgData name="Kathleen Roberta Hill" userId="e8016274-9dcc-4a01-a124-e169ae812464" providerId="ADAL" clId="{A8A72B1A-DE6F-8548-A52D-211A2ECD7ED5}" dt="2023-05-23T05:18:01.078" v="3602" actId="1035"/>
          <ac:spMkLst>
            <pc:docMk/>
            <pc:sldMk cId="4186867087" sldId="274"/>
            <ac:spMk id="17" creationId="{4D90E507-4C98-EA28-8A7B-80C1BB32049E}"/>
          </ac:spMkLst>
        </pc:spChg>
        <pc:spChg chg="add mod">
          <ac:chgData name="Kathleen Roberta Hill" userId="e8016274-9dcc-4a01-a124-e169ae812464" providerId="ADAL" clId="{A8A72B1A-DE6F-8548-A52D-211A2ECD7ED5}" dt="2023-05-23T05:18:01.078" v="3602" actId="1035"/>
          <ac:spMkLst>
            <pc:docMk/>
            <pc:sldMk cId="4186867087" sldId="274"/>
            <ac:spMk id="18" creationId="{E0D60928-13CC-89DC-E704-778558F17245}"/>
          </ac:spMkLst>
        </pc:spChg>
        <pc:spChg chg="add del mod">
          <ac:chgData name="Kathleen Roberta Hill" userId="e8016274-9dcc-4a01-a124-e169ae812464" providerId="ADAL" clId="{A8A72B1A-DE6F-8548-A52D-211A2ECD7ED5}" dt="2023-05-23T05:25:57.071" v="3744" actId="478"/>
          <ac:spMkLst>
            <pc:docMk/>
            <pc:sldMk cId="4186867087" sldId="274"/>
            <ac:spMk id="22" creationId="{F7E368A2-3B60-C899-CC28-77900E76AC0C}"/>
          </ac:spMkLst>
        </pc:spChg>
        <pc:spChg chg="add del mod">
          <ac:chgData name="Kathleen Roberta Hill" userId="e8016274-9dcc-4a01-a124-e169ae812464" providerId="ADAL" clId="{A8A72B1A-DE6F-8548-A52D-211A2ECD7ED5}" dt="2023-05-23T05:25:58.524" v="3745" actId="478"/>
          <ac:spMkLst>
            <pc:docMk/>
            <pc:sldMk cId="4186867087" sldId="274"/>
            <ac:spMk id="23" creationId="{216D415C-6E96-9B2C-56EB-26D414A7B606}"/>
          </ac:spMkLst>
        </pc:spChg>
        <pc:spChg chg="add del mod">
          <ac:chgData name="Kathleen Roberta Hill" userId="e8016274-9dcc-4a01-a124-e169ae812464" providerId="ADAL" clId="{A8A72B1A-DE6F-8548-A52D-211A2ECD7ED5}" dt="2023-05-23T05:25:59.647" v="3746" actId="478"/>
          <ac:spMkLst>
            <pc:docMk/>
            <pc:sldMk cId="4186867087" sldId="274"/>
            <ac:spMk id="24" creationId="{BFD6ACE6-4979-F548-AD91-9F8A747A2311}"/>
          </ac:spMkLst>
        </pc:spChg>
        <pc:spChg chg="add del mod">
          <ac:chgData name="Kathleen Roberta Hill" userId="e8016274-9dcc-4a01-a124-e169ae812464" providerId="ADAL" clId="{A8A72B1A-DE6F-8548-A52D-211A2ECD7ED5}" dt="2023-05-23T05:26:00.947" v="3747" actId="478"/>
          <ac:spMkLst>
            <pc:docMk/>
            <pc:sldMk cId="4186867087" sldId="274"/>
            <ac:spMk id="25" creationId="{A7C4E19F-D416-E86E-27D2-F1877954004B}"/>
          </ac:spMkLst>
        </pc:spChg>
        <pc:spChg chg="add del mod">
          <ac:chgData name="Kathleen Roberta Hill" userId="e8016274-9dcc-4a01-a124-e169ae812464" providerId="ADAL" clId="{A8A72B1A-DE6F-8548-A52D-211A2ECD7ED5}" dt="2023-05-23T05:26:01.579" v="3748" actId="478"/>
          <ac:spMkLst>
            <pc:docMk/>
            <pc:sldMk cId="4186867087" sldId="274"/>
            <ac:spMk id="26" creationId="{2FFD4951-CD3E-DEBF-6113-2FAD64F7000F}"/>
          </ac:spMkLst>
        </pc:spChg>
        <pc:spChg chg="add mod">
          <ac:chgData name="Kathleen Roberta Hill" userId="e8016274-9dcc-4a01-a124-e169ae812464" providerId="ADAL" clId="{A8A72B1A-DE6F-8548-A52D-211A2ECD7ED5}" dt="2023-05-23T05:40:52.334" v="4120" actId="207"/>
          <ac:spMkLst>
            <pc:docMk/>
            <pc:sldMk cId="4186867087" sldId="274"/>
            <ac:spMk id="27" creationId="{17FE72EF-09DE-ED35-C6C9-9CDFA911F9D4}"/>
          </ac:spMkLst>
        </pc:spChg>
        <pc:spChg chg="add mod">
          <ac:chgData name="Kathleen Roberta Hill" userId="e8016274-9dcc-4a01-a124-e169ae812464" providerId="ADAL" clId="{A8A72B1A-DE6F-8548-A52D-211A2ECD7ED5}" dt="2023-05-23T05:40:52.334" v="4120" actId="207"/>
          <ac:spMkLst>
            <pc:docMk/>
            <pc:sldMk cId="4186867087" sldId="274"/>
            <ac:spMk id="28" creationId="{E0456604-15DF-40EA-0388-C55A3583E91D}"/>
          </ac:spMkLst>
        </pc:spChg>
        <pc:spChg chg="add mod">
          <ac:chgData name="Kathleen Roberta Hill" userId="e8016274-9dcc-4a01-a124-e169ae812464" providerId="ADAL" clId="{A8A72B1A-DE6F-8548-A52D-211A2ECD7ED5}" dt="2023-05-23T05:42:34.962" v="4137" actId="1076"/>
          <ac:spMkLst>
            <pc:docMk/>
            <pc:sldMk cId="4186867087" sldId="274"/>
            <ac:spMk id="29" creationId="{E5B23DAF-125F-5573-C0C9-5DC41DBE61FF}"/>
          </ac:spMkLst>
        </pc:spChg>
        <pc:spChg chg="add mod">
          <ac:chgData name="Kathleen Roberta Hill" userId="e8016274-9dcc-4a01-a124-e169ae812464" providerId="ADAL" clId="{A8A72B1A-DE6F-8548-A52D-211A2ECD7ED5}" dt="2023-05-23T05:42:44.963" v="4138" actId="1076"/>
          <ac:spMkLst>
            <pc:docMk/>
            <pc:sldMk cId="4186867087" sldId="274"/>
            <ac:spMk id="30" creationId="{5450454B-3C33-92E9-9708-83DA29026DE8}"/>
          </ac:spMkLst>
        </pc:spChg>
        <pc:spChg chg="add del mod">
          <ac:chgData name="Kathleen Roberta Hill" userId="e8016274-9dcc-4a01-a124-e169ae812464" providerId="ADAL" clId="{A8A72B1A-DE6F-8548-A52D-211A2ECD7ED5}" dt="2023-05-23T05:32:47.384" v="3813" actId="478"/>
          <ac:spMkLst>
            <pc:docMk/>
            <pc:sldMk cId="4186867087" sldId="274"/>
            <ac:spMk id="31" creationId="{6928C5FF-5F33-9433-A7CE-17D5BDBCFBB5}"/>
          </ac:spMkLst>
        </pc:spChg>
        <pc:spChg chg="add del mod">
          <ac:chgData name="Kathleen Roberta Hill" userId="e8016274-9dcc-4a01-a124-e169ae812464" providerId="ADAL" clId="{A8A72B1A-DE6F-8548-A52D-211A2ECD7ED5}" dt="2023-05-23T05:35:51.794" v="3894" actId="478"/>
          <ac:spMkLst>
            <pc:docMk/>
            <pc:sldMk cId="4186867087" sldId="274"/>
            <ac:spMk id="32" creationId="{7DB1F2B8-AA18-7461-84D1-863D47E7EE44}"/>
          </ac:spMkLst>
        </pc:spChg>
        <pc:spChg chg="add mod">
          <ac:chgData name="Kathleen Roberta Hill" userId="e8016274-9dcc-4a01-a124-e169ae812464" providerId="ADAL" clId="{A8A72B1A-DE6F-8548-A52D-211A2ECD7ED5}" dt="2023-05-23T05:43:06.191" v="4139" actId="14100"/>
          <ac:spMkLst>
            <pc:docMk/>
            <pc:sldMk cId="4186867087" sldId="274"/>
            <ac:spMk id="33" creationId="{F0804EF9-29E4-C70B-73C9-052B353DB7D4}"/>
          </ac:spMkLst>
        </pc:spChg>
        <pc:spChg chg="add mod">
          <ac:chgData name="Kathleen Roberta Hill" userId="e8016274-9dcc-4a01-a124-e169ae812464" providerId="ADAL" clId="{A8A72B1A-DE6F-8548-A52D-211A2ECD7ED5}" dt="2023-05-23T05:40:52.334" v="4120" actId="207"/>
          <ac:spMkLst>
            <pc:docMk/>
            <pc:sldMk cId="4186867087" sldId="274"/>
            <ac:spMk id="34" creationId="{85DF3011-791F-5861-8C6A-475FB00D20B0}"/>
          </ac:spMkLst>
        </pc:spChg>
        <pc:spChg chg="add mod">
          <ac:chgData name="Kathleen Roberta Hill" userId="e8016274-9dcc-4a01-a124-e169ae812464" providerId="ADAL" clId="{A8A72B1A-DE6F-8548-A52D-211A2ECD7ED5}" dt="2023-05-23T05:41:29.626" v="4126" actId="2085"/>
          <ac:spMkLst>
            <pc:docMk/>
            <pc:sldMk cId="4186867087" sldId="274"/>
            <ac:spMk id="35" creationId="{C050C901-2DCE-4DCD-CC02-24B7AF1F62EA}"/>
          </ac:spMkLst>
        </pc:spChg>
        <pc:spChg chg="add mod">
          <ac:chgData name="Kathleen Roberta Hill" userId="e8016274-9dcc-4a01-a124-e169ae812464" providerId="ADAL" clId="{A8A72B1A-DE6F-8548-A52D-211A2ECD7ED5}" dt="2023-05-23T05:42:15.060" v="4135" actId="2085"/>
          <ac:spMkLst>
            <pc:docMk/>
            <pc:sldMk cId="4186867087" sldId="274"/>
            <ac:spMk id="36" creationId="{017FCB87-4041-CB24-39DB-1DB0C9A4975C}"/>
          </ac:spMkLst>
        </pc:spChg>
        <pc:grpChg chg="add del mod">
          <ac:chgData name="Kathleen Roberta Hill" userId="e8016274-9dcc-4a01-a124-e169ae812464" providerId="ADAL" clId="{A8A72B1A-DE6F-8548-A52D-211A2ECD7ED5}" dt="2023-05-23T05:14:14.512" v="3518" actId="165"/>
          <ac:grpSpMkLst>
            <pc:docMk/>
            <pc:sldMk cId="4186867087" sldId="274"/>
            <ac:grpSpMk id="11" creationId="{C33140D8-65E2-A0DC-86B3-314F05BC3A04}"/>
          </ac:grpSpMkLst>
        </pc:grpChg>
        <pc:graphicFrameChg chg="del">
          <ac:chgData name="Kathleen Roberta Hill" userId="e8016274-9dcc-4a01-a124-e169ae812464" providerId="ADAL" clId="{A8A72B1A-DE6F-8548-A52D-211A2ECD7ED5}" dt="2023-05-23T05:05:31.329" v="3340" actId="478"/>
          <ac:graphicFrameMkLst>
            <pc:docMk/>
            <pc:sldMk cId="4186867087" sldId="274"/>
            <ac:graphicFrameMk id="13" creationId="{CFD7404F-A496-496D-4509-0A6F3C7A5592}"/>
          </ac:graphicFrameMkLst>
        </pc:graphicFrameChg>
        <pc:graphicFrameChg chg="add del mod">
          <ac:chgData name="Kathleen Roberta Hill" userId="e8016274-9dcc-4a01-a124-e169ae812464" providerId="ADAL" clId="{A8A72B1A-DE6F-8548-A52D-211A2ECD7ED5}" dt="2023-05-23T05:30:49.377" v="3800" actId="478"/>
          <ac:graphicFrameMkLst>
            <pc:docMk/>
            <pc:sldMk cId="4186867087" sldId="274"/>
            <ac:graphicFrameMk id="19" creationId="{1CA1A13E-FBAD-4E3F-5C74-02C3FC5A7939}"/>
          </ac:graphicFrameMkLst>
        </pc:graphicFrameChg>
        <pc:graphicFrameChg chg="add del modGraphic">
          <ac:chgData name="Kathleen Roberta Hill" userId="e8016274-9dcc-4a01-a124-e169ae812464" providerId="ADAL" clId="{A8A72B1A-DE6F-8548-A52D-211A2ECD7ED5}" dt="2023-05-23T05:23:06.713" v="3673" actId="478"/>
          <ac:graphicFrameMkLst>
            <pc:docMk/>
            <pc:sldMk cId="4186867087" sldId="274"/>
            <ac:graphicFrameMk id="20" creationId="{14008999-39FD-9FCD-BF94-5BD713869CF5}"/>
          </ac:graphicFrameMkLst>
        </pc:graphicFrameChg>
        <pc:graphicFrameChg chg="add mod modGraphic">
          <ac:chgData name="Kathleen Roberta Hill" userId="e8016274-9dcc-4a01-a124-e169ae812464" providerId="ADAL" clId="{A8A72B1A-DE6F-8548-A52D-211A2ECD7ED5}" dt="2023-05-23T05:42:02.519" v="4132"/>
          <ac:graphicFrameMkLst>
            <pc:docMk/>
            <pc:sldMk cId="4186867087" sldId="274"/>
            <ac:graphicFrameMk id="21" creationId="{0B68F197-E146-4C4E-13BD-524C09997AB0}"/>
          </ac:graphicFrameMkLst>
        </pc:graphicFrameChg>
        <pc:picChg chg="del">
          <ac:chgData name="Kathleen Roberta Hill" userId="e8016274-9dcc-4a01-a124-e169ae812464" providerId="ADAL" clId="{A8A72B1A-DE6F-8548-A52D-211A2ECD7ED5}" dt="2023-05-23T05:21:05.378" v="3668" actId="478"/>
          <ac:picMkLst>
            <pc:docMk/>
            <pc:sldMk cId="4186867087" sldId="274"/>
            <ac:picMk id="4" creationId="{93A38329-D1FC-5CE3-58D5-2FD949C7F4BB}"/>
          </ac:picMkLst>
        </pc:picChg>
        <pc:picChg chg="add mod topLvl">
          <ac:chgData name="Kathleen Roberta Hill" userId="e8016274-9dcc-4a01-a124-e169ae812464" providerId="ADAL" clId="{A8A72B1A-DE6F-8548-A52D-211A2ECD7ED5}" dt="2023-05-23T05:18:01.078" v="3602" actId="1035"/>
          <ac:picMkLst>
            <pc:docMk/>
            <pc:sldMk cId="4186867087" sldId="274"/>
            <ac:picMk id="6" creationId="{B4D8173E-9092-C196-3489-4827AA9C88BF}"/>
          </ac:picMkLst>
        </pc:picChg>
        <pc:picChg chg="del">
          <ac:chgData name="Kathleen Roberta Hill" userId="e8016274-9dcc-4a01-a124-e169ae812464" providerId="ADAL" clId="{A8A72B1A-DE6F-8548-A52D-211A2ECD7ED5}" dt="2023-05-23T05:21:05.378" v="3668" actId="478"/>
          <ac:picMkLst>
            <pc:docMk/>
            <pc:sldMk cId="4186867087" sldId="274"/>
            <ac:picMk id="10" creationId="{0F287628-6D72-DAA0-EBC9-783F486D7592}"/>
          </ac:picMkLst>
        </pc:picChg>
        <pc:picChg chg="add mod topLvl">
          <ac:chgData name="Kathleen Roberta Hill" userId="e8016274-9dcc-4a01-a124-e169ae812464" providerId="ADAL" clId="{A8A72B1A-DE6F-8548-A52D-211A2ECD7ED5}" dt="2023-05-23T05:18:01.078" v="3602" actId="1035"/>
          <ac:picMkLst>
            <pc:docMk/>
            <pc:sldMk cId="4186867087" sldId="274"/>
            <ac:picMk id="3074" creationId="{BB64C828-6177-85F7-E27F-392B11BC847B}"/>
          </ac:picMkLst>
        </pc:picChg>
      </pc:sldChg>
      <pc:sldChg chg="addSp delSp modSp add del mod">
        <pc:chgData name="Kathleen Roberta Hill" userId="e8016274-9dcc-4a01-a124-e169ae812464" providerId="ADAL" clId="{A8A72B1A-DE6F-8548-A52D-211A2ECD7ED5}" dt="2023-05-23T06:03:20.458" v="4393" actId="2696"/>
        <pc:sldMkLst>
          <pc:docMk/>
          <pc:sldMk cId="1092977023" sldId="275"/>
        </pc:sldMkLst>
        <pc:spChg chg="del">
          <ac:chgData name="Kathleen Roberta Hill" userId="e8016274-9dcc-4a01-a124-e169ae812464" providerId="ADAL" clId="{A8A72B1A-DE6F-8548-A52D-211A2ECD7ED5}" dt="2023-05-23T06:03:00.530" v="4389" actId="478"/>
          <ac:spMkLst>
            <pc:docMk/>
            <pc:sldMk cId="1092977023" sldId="275"/>
            <ac:spMk id="3" creationId="{11D87690-04C4-439C-5757-1C1F061BABDD}"/>
          </ac:spMkLst>
        </pc:spChg>
        <pc:spChg chg="del">
          <ac:chgData name="Kathleen Roberta Hill" userId="e8016274-9dcc-4a01-a124-e169ae812464" providerId="ADAL" clId="{A8A72B1A-DE6F-8548-A52D-211A2ECD7ED5}" dt="2023-05-23T06:03:00.530" v="4389" actId="478"/>
          <ac:spMkLst>
            <pc:docMk/>
            <pc:sldMk cId="1092977023" sldId="275"/>
            <ac:spMk id="8" creationId="{A3ADDBDF-223D-A9B3-BD63-7DC23E04997B}"/>
          </ac:spMkLst>
        </pc:spChg>
        <pc:spChg chg="del">
          <ac:chgData name="Kathleen Roberta Hill" userId="e8016274-9dcc-4a01-a124-e169ae812464" providerId="ADAL" clId="{A8A72B1A-DE6F-8548-A52D-211A2ECD7ED5}" dt="2023-05-23T06:03:16.889" v="4392" actId="21"/>
          <ac:spMkLst>
            <pc:docMk/>
            <pc:sldMk cId="1092977023" sldId="275"/>
            <ac:spMk id="9" creationId="{075C5C34-5CE1-D254-99BA-4FCA83B5F8C8}"/>
          </ac:spMkLst>
        </pc:spChg>
        <pc:spChg chg="add del mod">
          <ac:chgData name="Kathleen Roberta Hill" userId="e8016274-9dcc-4a01-a124-e169ae812464" providerId="ADAL" clId="{A8A72B1A-DE6F-8548-A52D-211A2ECD7ED5}" dt="2023-05-23T06:03:03.234" v="4390" actId="478"/>
          <ac:spMkLst>
            <pc:docMk/>
            <pc:sldMk cId="1092977023" sldId="275"/>
            <ac:spMk id="11" creationId="{CDD650E5-7D1C-1604-1176-C7B7704E785D}"/>
          </ac:spMkLst>
        </pc:spChg>
        <pc:spChg chg="del">
          <ac:chgData name="Kathleen Roberta Hill" userId="e8016274-9dcc-4a01-a124-e169ae812464" providerId="ADAL" clId="{A8A72B1A-DE6F-8548-A52D-211A2ECD7ED5}" dt="2023-05-23T06:03:16.889" v="4392" actId="21"/>
          <ac:spMkLst>
            <pc:docMk/>
            <pc:sldMk cId="1092977023" sldId="275"/>
            <ac:spMk id="12" creationId="{16C801CF-4C6C-E4CD-96B7-84E3444C8273}"/>
          </ac:spMkLst>
        </pc:spChg>
        <pc:spChg chg="del">
          <ac:chgData name="Kathleen Roberta Hill" userId="e8016274-9dcc-4a01-a124-e169ae812464" providerId="ADAL" clId="{A8A72B1A-DE6F-8548-A52D-211A2ECD7ED5}" dt="2023-05-23T06:03:00.530" v="4389" actId="478"/>
          <ac:spMkLst>
            <pc:docMk/>
            <pc:sldMk cId="1092977023" sldId="275"/>
            <ac:spMk id="14" creationId="{11FDCE9A-990F-0E77-A62A-68E87F4C42CE}"/>
          </ac:spMkLst>
        </pc:spChg>
        <pc:spChg chg="del">
          <ac:chgData name="Kathleen Roberta Hill" userId="e8016274-9dcc-4a01-a124-e169ae812464" providerId="ADAL" clId="{A8A72B1A-DE6F-8548-A52D-211A2ECD7ED5}" dt="2023-05-23T06:03:00.530" v="4389" actId="478"/>
          <ac:spMkLst>
            <pc:docMk/>
            <pc:sldMk cId="1092977023" sldId="275"/>
            <ac:spMk id="15" creationId="{E5ABC190-E2BE-B45B-3592-52C9521687AD}"/>
          </ac:spMkLst>
        </pc:spChg>
        <pc:spChg chg="del">
          <ac:chgData name="Kathleen Roberta Hill" userId="e8016274-9dcc-4a01-a124-e169ae812464" providerId="ADAL" clId="{A8A72B1A-DE6F-8548-A52D-211A2ECD7ED5}" dt="2023-05-23T06:03:00.530" v="4389" actId="478"/>
          <ac:spMkLst>
            <pc:docMk/>
            <pc:sldMk cId="1092977023" sldId="275"/>
            <ac:spMk id="16" creationId="{92CC2E65-D344-1842-4FE0-BB41E5317664}"/>
          </ac:spMkLst>
        </pc:spChg>
        <pc:spChg chg="del">
          <ac:chgData name="Kathleen Roberta Hill" userId="e8016274-9dcc-4a01-a124-e169ae812464" providerId="ADAL" clId="{A8A72B1A-DE6F-8548-A52D-211A2ECD7ED5}" dt="2023-05-23T06:03:00.530" v="4389" actId="478"/>
          <ac:spMkLst>
            <pc:docMk/>
            <pc:sldMk cId="1092977023" sldId="275"/>
            <ac:spMk id="17" creationId="{4D90E507-4C98-EA28-8A7B-80C1BB32049E}"/>
          </ac:spMkLst>
        </pc:spChg>
        <pc:spChg chg="del">
          <ac:chgData name="Kathleen Roberta Hill" userId="e8016274-9dcc-4a01-a124-e169ae812464" providerId="ADAL" clId="{A8A72B1A-DE6F-8548-A52D-211A2ECD7ED5}" dt="2023-05-23T06:03:00.530" v="4389" actId="478"/>
          <ac:spMkLst>
            <pc:docMk/>
            <pc:sldMk cId="1092977023" sldId="275"/>
            <ac:spMk id="18" creationId="{E0D60928-13CC-89DC-E704-778558F17245}"/>
          </ac:spMkLst>
        </pc:spChg>
        <pc:picChg chg="del">
          <ac:chgData name="Kathleen Roberta Hill" userId="e8016274-9dcc-4a01-a124-e169ae812464" providerId="ADAL" clId="{A8A72B1A-DE6F-8548-A52D-211A2ECD7ED5}" dt="2023-05-23T06:03:16.889" v="4392" actId="21"/>
          <ac:picMkLst>
            <pc:docMk/>
            <pc:sldMk cId="1092977023" sldId="275"/>
            <ac:picMk id="4" creationId="{93A38329-D1FC-5CE3-58D5-2FD949C7F4BB}"/>
          </ac:picMkLst>
        </pc:picChg>
        <pc:picChg chg="del">
          <ac:chgData name="Kathleen Roberta Hill" userId="e8016274-9dcc-4a01-a124-e169ae812464" providerId="ADAL" clId="{A8A72B1A-DE6F-8548-A52D-211A2ECD7ED5}" dt="2023-05-23T06:03:00.530" v="4389" actId="478"/>
          <ac:picMkLst>
            <pc:docMk/>
            <pc:sldMk cId="1092977023" sldId="275"/>
            <ac:picMk id="6" creationId="{B4D8173E-9092-C196-3489-4827AA9C88BF}"/>
          </ac:picMkLst>
        </pc:picChg>
        <pc:picChg chg="del">
          <ac:chgData name="Kathleen Roberta Hill" userId="e8016274-9dcc-4a01-a124-e169ae812464" providerId="ADAL" clId="{A8A72B1A-DE6F-8548-A52D-211A2ECD7ED5}" dt="2023-05-23T06:03:16.889" v="4392" actId="21"/>
          <ac:picMkLst>
            <pc:docMk/>
            <pc:sldMk cId="1092977023" sldId="275"/>
            <ac:picMk id="10" creationId="{0F287628-6D72-DAA0-EBC9-783F486D7592}"/>
          </ac:picMkLst>
        </pc:picChg>
        <pc:picChg chg="del">
          <ac:chgData name="Kathleen Roberta Hill" userId="e8016274-9dcc-4a01-a124-e169ae812464" providerId="ADAL" clId="{A8A72B1A-DE6F-8548-A52D-211A2ECD7ED5}" dt="2023-05-23T06:03:00.530" v="4389" actId="478"/>
          <ac:picMkLst>
            <pc:docMk/>
            <pc:sldMk cId="1092977023" sldId="275"/>
            <ac:picMk id="3074" creationId="{BB64C828-6177-85F7-E27F-392B11BC847B}"/>
          </ac:picMkLst>
        </pc:picChg>
      </pc:sldChg>
      <pc:sldChg chg="addSp delSp modSp add mod">
        <pc:chgData name="Kathleen Roberta Hill" userId="e8016274-9dcc-4a01-a124-e169ae812464" providerId="ADAL" clId="{A8A72B1A-DE6F-8548-A52D-211A2ECD7ED5}" dt="2023-06-10T13:45:03.301" v="10961" actId="14100"/>
        <pc:sldMkLst>
          <pc:docMk/>
          <pc:sldMk cId="2630492071" sldId="276"/>
        </pc:sldMkLst>
        <pc:spChg chg="mod">
          <ac:chgData name="Kathleen Roberta Hill" userId="e8016274-9dcc-4a01-a124-e169ae812464" providerId="ADAL" clId="{A8A72B1A-DE6F-8548-A52D-211A2ECD7ED5}" dt="2023-05-23T06:01:50.343" v="4380" actId="1076"/>
          <ac:spMkLst>
            <pc:docMk/>
            <pc:sldMk cId="2630492071" sldId="276"/>
            <ac:spMk id="3" creationId="{11D87690-04C4-439C-5757-1C1F061BABDD}"/>
          </ac:spMkLst>
        </pc:spChg>
        <pc:spChg chg="add mod">
          <ac:chgData name="Kathleen Roberta Hill" userId="e8016274-9dcc-4a01-a124-e169ae812464" providerId="ADAL" clId="{A8A72B1A-DE6F-8548-A52D-211A2ECD7ED5}" dt="2023-05-23T05:53:28.293" v="4287" actId="196"/>
          <ac:spMkLst>
            <pc:docMk/>
            <pc:sldMk cId="2630492071" sldId="276"/>
            <ac:spMk id="4" creationId="{50C3716F-9325-99BF-C256-69E66FA1011A}"/>
          </ac:spMkLst>
        </pc:spChg>
        <pc:spChg chg="mod">
          <ac:chgData name="Kathleen Roberta Hill" userId="e8016274-9dcc-4a01-a124-e169ae812464" providerId="ADAL" clId="{A8A72B1A-DE6F-8548-A52D-211A2ECD7ED5}" dt="2023-05-23T06:02:24.745" v="4386" actId="1076"/>
          <ac:spMkLst>
            <pc:docMk/>
            <pc:sldMk cId="2630492071" sldId="276"/>
            <ac:spMk id="8" creationId="{A3ADDBDF-223D-A9B3-BD63-7DC23E04997B}"/>
          </ac:spMkLst>
        </pc:spChg>
        <pc:spChg chg="add mod">
          <ac:chgData name="Kathleen Roberta Hill" userId="e8016274-9dcc-4a01-a124-e169ae812464" providerId="ADAL" clId="{A8A72B1A-DE6F-8548-A52D-211A2ECD7ED5}" dt="2023-05-23T05:53:28.293" v="4287" actId="196"/>
          <ac:spMkLst>
            <pc:docMk/>
            <pc:sldMk cId="2630492071" sldId="276"/>
            <ac:spMk id="9" creationId="{15C7CAD5-927A-3C96-D3E9-5825913A1488}"/>
          </ac:spMkLst>
        </pc:spChg>
        <pc:spChg chg="add mod">
          <ac:chgData name="Kathleen Roberta Hill" userId="e8016274-9dcc-4a01-a124-e169ae812464" providerId="ADAL" clId="{A8A72B1A-DE6F-8548-A52D-211A2ECD7ED5}" dt="2023-05-23T05:55:11.629" v="4301" actId="207"/>
          <ac:spMkLst>
            <pc:docMk/>
            <pc:sldMk cId="2630492071" sldId="276"/>
            <ac:spMk id="10" creationId="{907F91F5-F03B-394B-8928-9DBFA9B4DABF}"/>
          </ac:spMkLst>
        </pc:spChg>
        <pc:spChg chg="add mod">
          <ac:chgData name="Kathleen Roberta Hill" userId="e8016274-9dcc-4a01-a124-e169ae812464" providerId="ADAL" clId="{A8A72B1A-DE6F-8548-A52D-211A2ECD7ED5}" dt="2023-05-23T05:54:27.250" v="4296" actId="207"/>
          <ac:spMkLst>
            <pc:docMk/>
            <pc:sldMk cId="2630492071" sldId="276"/>
            <ac:spMk id="11" creationId="{62DF4FCC-D8BF-6D04-D606-424DFF3E96B0}"/>
          </ac:spMkLst>
        </pc:spChg>
        <pc:spChg chg="mod">
          <ac:chgData name="Kathleen Roberta Hill" userId="e8016274-9dcc-4a01-a124-e169ae812464" providerId="ADAL" clId="{A8A72B1A-DE6F-8548-A52D-211A2ECD7ED5}" dt="2023-06-10T13:45:03.301" v="10961" actId="14100"/>
          <ac:spMkLst>
            <pc:docMk/>
            <pc:sldMk cId="2630492071" sldId="276"/>
            <ac:spMk id="13" creationId="{638A0B7C-9257-CD60-0529-649EEB791A34}"/>
          </ac:spMkLst>
        </pc:spChg>
        <pc:spChg chg="mod">
          <ac:chgData name="Kathleen Roberta Hill" userId="e8016274-9dcc-4a01-a124-e169ae812464" providerId="ADAL" clId="{A8A72B1A-DE6F-8548-A52D-211A2ECD7ED5}" dt="2023-05-23T06:01:50.343" v="4380" actId="1076"/>
          <ac:spMkLst>
            <pc:docMk/>
            <pc:sldMk cId="2630492071" sldId="276"/>
            <ac:spMk id="14" creationId="{11FDCE9A-990F-0E77-A62A-68E87F4C42CE}"/>
          </ac:spMkLst>
        </pc:spChg>
        <pc:spChg chg="mod">
          <ac:chgData name="Kathleen Roberta Hill" userId="e8016274-9dcc-4a01-a124-e169ae812464" providerId="ADAL" clId="{A8A72B1A-DE6F-8548-A52D-211A2ECD7ED5}" dt="2023-05-23T06:01:50.343" v="4380" actId="1076"/>
          <ac:spMkLst>
            <pc:docMk/>
            <pc:sldMk cId="2630492071" sldId="276"/>
            <ac:spMk id="15" creationId="{E5ABC190-E2BE-B45B-3592-52C9521687AD}"/>
          </ac:spMkLst>
        </pc:spChg>
        <pc:spChg chg="mod">
          <ac:chgData name="Kathleen Roberta Hill" userId="e8016274-9dcc-4a01-a124-e169ae812464" providerId="ADAL" clId="{A8A72B1A-DE6F-8548-A52D-211A2ECD7ED5}" dt="2023-05-23T06:01:50.343" v="4380" actId="1076"/>
          <ac:spMkLst>
            <pc:docMk/>
            <pc:sldMk cId="2630492071" sldId="276"/>
            <ac:spMk id="16" creationId="{92CC2E65-D344-1842-4FE0-BB41E5317664}"/>
          </ac:spMkLst>
        </pc:spChg>
        <pc:spChg chg="mod">
          <ac:chgData name="Kathleen Roberta Hill" userId="e8016274-9dcc-4a01-a124-e169ae812464" providerId="ADAL" clId="{A8A72B1A-DE6F-8548-A52D-211A2ECD7ED5}" dt="2023-05-23T06:01:50.343" v="4380" actId="1076"/>
          <ac:spMkLst>
            <pc:docMk/>
            <pc:sldMk cId="2630492071" sldId="276"/>
            <ac:spMk id="17" creationId="{4D90E507-4C98-EA28-8A7B-80C1BB32049E}"/>
          </ac:spMkLst>
        </pc:spChg>
        <pc:spChg chg="mod">
          <ac:chgData name="Kathleen Roberta Hill" userId="e8016274-9dcc-4a01-a124-e169ae812464" providerId="ADAL" clId="{A8A72B1A-DE6F-8548-A52D-211A2ECD7ED5}" dt="2023-05-23T06:01:50.343" v="4380" actId="1076"/>
          <ac:spMkLst>
            <pc:docMk/>
            <pc:sldMk cId="2630492071" sldId="276"/>
            <ac:spMk id="18" creationId="{E0D60928-13CC-89DC-E704-778558F17245}"/>
          </ac:spMkLst>
        </pc:spChg>
        <pc:spChg chg="add del mod">
          <ac:chgData name="Kathleen Roberta Hill" userId="e8016274-9dcc-4a01-a124-e169ae812464" providerId="ADAL" clId="{A8A72B1A-DE6F-8548-A52D-211A2ECD7ED5}" dt="2023-05-25T03:52:11.595" v="6753" actId="1038"/>
          <ac:spMkLst>
            <pc:docMk/>
            <pc:sldMk cId="2630492071" sldId="276"/>
            <ac:spMk id="27" creationId="{17FE72EF-09DE-ED35-C6C9-9CDFA911F9D4}"/>
          </ac:spMkLst>
        </pc:spChg>
        <pc:spChg chg="mod">
          <ac:chgData name="Kathleen Roberta Hill" userId="e8016274-9dcc-4a01-a124-e169ae812464" providerId="ADAL" clId="{A8A72B1A-DE6F-8548-A52D-211A2ECD7ED5}" dt="2023-05-23T05:45:08.512" v="4156" actId="1076"/>
          <ac:spMkLst>
            <pc:docMk/>
            <pc:sldMk cId="2630492071" sldId="276"/>
            <ac:spMk id="28" creationId="{E0456604-15DF-40EA-0388-C55A3583E91D}"/>
          </ac:spMkLst>
        </pc:spChg>
        <pc:spChg chg="mod">
          <ac:chgData name="Kathleen Roberta Hill" userId="e8016274-9dcc-4a01-a124-e169ae812464" providerId="ADAL" clId="{A8A72B1A-DE6F-8548-A52D-211A2ECD7ED5}" dt="2023-05-23T05:51:39.035" v="4282" actId="1076"/>
          <ac:spMkLst>
            <pc:docMk/>
            <pc:sldMk cId="2630492071" sldId="276"/>
            <ac:spMk id="29" creationId="{E5B23DAF-125F-5573-C0C9-5DC41DBE61FF}"/>
          </ac:spMkLst>
        </pc:spChg>
        <pc:spChg chg="mod">
          <ac:chgData name="Kathleen Roberta Hill" userId="e8016274-9dcc-4a01-a124-e169ae812464" providerId="ADAL" clId="{A8A72B1A-DE6F-8548-A52D-211A2ECD7ED5}" dt="2023-05-23T05:51:57.313" v="4285" actId="1076"/>
          <ac:spMkLst>
            <pc:docMk/>
            <pc:sldMk cId="2630492071" sldId="276"/>
            <ac:spMk id="30" creationId="{5450454B-3C33-92E9-9708-83DA29026DE8}"/>
          </ac:spMkLst>
        </pc:spChg>
        <pc:spChg chg="del">
          <ac:chgData name="Kathleen Roberta Hill" userId="e8016274-9dcc-4a01-a124-e169ae812464" providerId="ADAL" clId="{A8A72B1A-DE6F-8548-A52D-211A2ECD7ED5}" dt="2023-05-23T05:43:30.310" v="4143" actId="478"/>
          <ac:spMkLst>
            <pc:docMk/>
            <pc:sldMk cId="2630492071" sldId="276"/>
            <ac:spMk id="33" creationId="{F0804EF9-29E4-C70B-73C9-052B353DB7D4}"/>
          </ac:spMkLst>
        </pc:spChg>
        <pc:spChg chg="del">
          <ac:chgData name="Kathleen Roberta Hill" userId="e8016274-9dcc-4a01-a124-e169ae812464" providerId="ADAL" clId="{A8A72B1A-DE6F-8548-A52D-211A2ECD7ED5}" dt="2023-05-23T05:44:05.842" v="4148" actId="478"/>
          <ac:spMkLst>
            <pc:docMk/>
            <pc:sldMk cId="2630492071" sldId="276"/>
            <ac:spMk id="34" creationId="{85DF3011-791F-5861-8C6A-475FB00D20B0}"/>
          </ac:spMkLst>
        </pc:spChg>
        <pc:spChg chg="del">
          <ac:chgData name="Kathleen Roberta Hill" userId="e8016274-9dcc-4a01-a124-e169ae812464" providerId="ADAL" clId="{A8A72B1A-DE6F-8548-A52D-211A2ECD7ED5}" dt="2023-05-23T05:44:16.510" v="4150" actId="478"/>
          <ac:spMkLst>
            <pc:docMk/>
            <pc:sldMk cId="2630492071" sldId="276"/>
            <ac:spMk id="35" creationId="{C050C901-2DCE-4DCD-CC02-24B7AF1F62EA}"/>
          </ac:spMkLst>
        </pc:spChg>
        <pc:spChg chg="del">
          <ac:chgData name="Kathleen Roberta Hill" userId="e8016274-9dcc-4a01-a124-e169ae812464" providerId="ADAL" clId="{A8A72B1A-DE6F-8548-A52D-211A2ECD7ED5}" dt="2023-05-23T05:44:37.840" v="4153" actId="478"/>
          <ac:spMkLst>
            <pc:docMk/>
            <pc:sldMk cId="2630492071" sldId="276"/>
            <ac:spMk id="36" creationId="{017FCB87-4041-CB24-39DB-1DB0C9A4975C}"/>
          </ac:spMkLst>
        </pc:spChg>
        <pc:graphicFrameChg chg="mod">
          <ac:chgData name="Kathleen Roberta Hill" userId="e8016274-9dcc-4a01-a124-e169ae812464" providerId="ADAL" clId="{A8A72B1A-DE6F-8548-A52D-211A2ECD7ED5}" dt="2023-05-23T05:46:16.864" v="4167" actId="166"/>
          <ac:graphicFrameMkLst>
            <pc:docMk/>
            <pc:sldMk cId="2630492071" sldId="276"/>
            <ac:graphicFrameMk id="21" creationId="{0B68F197-E146-4C4E-13BD-524C09997AB0}"/>
          </ac:graphicFrameMkLst>
        </pc:graphicFrameChg>
        <pc:picChg chg="mod">
          <ac:chgData name="Kathleen Roberta Hill" userId="e8016274-9dcc-4a01-a124-e169ae812464" providerId="ADAL" clId="{A8A72B1A-DE6F-8548-A52D-211A2ECD7ED5}" dt="2023-05-23T06:02:16.383" v="4383" actId="1076"/>
          <ac:picMkLst>
            <pc:docMk/>
            <pc:sldMk cId="2630492071" sldId="276"/>
            <ac:picMk id="6" creationId="{B4D8173E-9092-C196-3489-4827AA9C88BF}"/>
          </ac:picMkLst>
        </pc:picChg>
        <pc:picChg chg="add mod">
          <ac:chgData name="Kathleen Roberta Hill" userId="e8016274-9dcc-4a01-a124-e169ae812464" providerId="ADAL" clId="{A8A72B1A-DE6F-8548-A52D-211A2ECD7ED5}" dt="2023-06-06T03:04:01.392" v="10050" actId="1036"/>
          <ac:picMkLst>
            <pc:docMk/>
            <pc:sldMk cId="2630492071" sldId="276"/>
            <ac:picMk id="22" creationId="{EE8DEEDA-E86D-1001-D119-BE9B8E52DB96}"/>
          </ac:picMkLst>
        </pc:picChg>
        <pc:picChg chg="mod">
          <ac:chgData name="Kathleen Roberta Hill" userId="e8016274-9dcc-4a01-a124-e169ae812464" providerId="ADAL" clId="{A8A72B1A-DE6F-8548-A52D-211A2ECD7ED5}" dt="2023-05-23T06:02:38.940" v="4388" actId="1076"/>
          <ac:picMkLst>
            <pc:docMk/>
            <pc:sldMk cId="2630492071" sldId="276"/>
            <ac:picMk id="3074" creationId="{BB64C828-6177-85F7-E27F-392B11BC847B}"/>
          </ac:picMkLst>
        </pc:picChg>
      </pc:sldChg>
      <pc:sldChg chg="delSp modSp add del mod">
        <pc:chgData name="Kathleen Roberta Hill" userId="e8016274-9dcc-4a01-a124-e169ae812464" providerId="ADAL" clId="{A8A72B1A-DE6F-8548-A52D-211A2ECD7ED5}" dt="2023-05-25T01:36:41.095" v="5539" actId="2696"/>
        <pc:sldMkLst>
          <pc:docMk/>
          <pc:sldMk cId="3634147549" sldId="277"/>
        </pc:sldMkLst>
        <pc:spChg chg="mod">
          <ac:chgData name="Kathleen Roberta Hill" userId="e8016274-9dcc-4a01-a124-e169ae812464" providerId="ADAL" clId="{A8A72B1A-DE6F-8548-A52D-211A2ECD7ED5}" dt="2023-05-23T06:43:51.432" v="4991" actId="1076"/>
          <ac:spMkLst>
            <pc:docMk/>
            <pc:sldMk cId="3634147549" sldId="277"/>
            <ac:spMk id="5" creationId="{154509BE-A3AF-75F4-9F53-634EF26BBA83}"/>
          </ac:spMkLst>
        </pc:spChg>
        <pc:spChg chg="del">
          <ac:chgData name="Kathleen Roberta Hill" userId="e8016274-9dcc-4a01-a124-e169ae812464" providerId="ADAL" clId="{A8A72B1A-DE6F-8548-A52D-211A2ECD7ED5}" dt="2023-05-23T06:43:27.082" v="4985" actId="478"/>
          <ac:spMkLst>
            <pc:docMk/>
            <pc:sldMk cId="3634147549" sldId="277"/>
            <ac:spMk id="18" creationId="{108FD414-0E0B-B91B-475B-0F6C7C353245}"/>
          </ac:spMkLst>
        </pc:spChg>
        <pc:spChg chg="del">
          <ac:chgData name="Kathleen Roberta Hill" userId="e8016274-9dcc-4a01-a124-e169ae812464" providerId="ADAL" clId="{A8A72B1A-DE6F-8548-A52D-211A2ECD7ED5}" dt="2023-05-23T06:43:36.707" v="4988" actId="478"/>
          <ac:spMkLst>
            <pc:docMk/>
            <pc:sldMk cId="3634147549" sldId="277"/>
            <ac:spMk id="19" creationId="{AA8611C0-E305-AFD4-793E-3D5DF52F3E0C}"/>
          </ac:spMkLst>
        </pc:spChg>
        <pc:spChg chg="del">
          <ac:chgData name="Kathleen Roberta Hill" userId="e8016274-9dcc-4a01-a124-e169ae812464" providerId="ADAL" clId="{A8A72B1A-DE6F-8548-A52D-211A2ECD7ED5}" dt="2023-05-23T06:43:31.535" v="4986" actId="478"/>
          <ac:spMkLst>
            <pc:docMk/>
            <pc:sldMk cId="3634147549" sldId="277"/>
            <ac:spMk id="20" creationId="{7D84D1F5-C2DF-B4EE-87E9-839D00F15609}"/>
          </ac:spMkLst>
        </pc:spChg>
        <pc:spChg chg="del">
          <ac:chgData name="Kathleen Roberta Hill" userId="e8016274-9dcc-4a01-a124-e169ae812464" providerId="ADAL" clId="{A8A72B1A-DE6F-8548-A52D-211A2ECD7ED5}" dt="2023-05-23T06:43:35.010" v="4987" actId="478"/>
          <ac:spMkLst>
            <pc:docMk/>
            <pc:sldMk cId="3634147549" sldId="277"/>
            <ac:spMk id="21" creationId="{0EA6D5CA-ECEA-3933-B785-658EF94188AA}"/>
          </ac:spMkLst>
        </pc:spChg>
        <pc:spChg chg="del">
          <ac:chgData name="Kathleen Roberta Hill" userId="e8016274-9dcc-4a01-a124-e169ae812464" providerId="ADAL" clId="{A8A72B1A-DE6F-8548-A52D-211A2ECD7ED5}" dt="2023-05-23T06:43:31.535" v="4986" actId="478"/>
          <ac:spMkLst>
            <pc:docMk/>
            <pc:sldMk cId="3634147549" sldId="277"/>
            <ac:spMk id="22" creationId="{661FA5FD-01B2-142A-CE77-5F638542739A}"/>
          </ac:spMkLst>
        </pc:spChg>
        <pc:spChg chg="del">
          <ac:chgData name="Kathleen Roberta Hill" userId="e8016274-9dcc-4a01-a124-e169ae812464" providerId="ADAL" clId="{A8A72B1A-DE6F-8548-A52D-211A2ECD7ED5}" dt="2023-05-23T06:43:31.535" v="4986" actId="478"/>
          <ac:spMkLst>
            <pc:docMk/>
            <pc:sldMk cId="3634147549" sldId="277"/>
            <ac:spMk id="32" creationId="{3B8C50DF-1A1B-21D5-3C46-E2814E98689F}"/>
          </ac:spMkLst>
        </pc:spChg>
        <pc:grpChg chg="del">
          <ac:chgData name="Kathleen Roberta Hill" userId="e8016274-9dcc-4a01-a124-e169ae812464" providerId="ADAL" clId="{A8A72B1A-DE6F-8548-A52D-211A2ECD7ED5}" dt="2023-05-23T06:43:31.535" v="4986" actId="478"/>
          <ac:grpSpMkLst>
            <pc:docMk/>
            <pc:sldMk cId="3634147549" sldId="277"/>
            <ac:grpSpMk id="23" creationId="{DCDC3BCD-1635-86C1-0692-FB3E3D8974B0}"/>
          </ac:grpSpMkLst>
        </pc:grpChg>
        <pc:grpChg chg="del">
          <ac:chgData name="Kathleen Roberta Hill" userId="e8016274-9dcc-4a01-a124-e169ae812464" providerId="ADAL" clId="{A8A72B1A-DE6F-8548-A52D-211A2ECD7ED5}" dt="2023-05-23T06:43:31.535" v="4986" actId="478"/>
          <ac:grpSpMkLst>
            <pc:docMk/>
            <pc:sldMk cId="3634147549" sldId="277"/>
            <ac:grpSpMk id="26" creationId="{78D37FAF-6AB5-547A-81A3-305D6C348CAB}"/>
          </ac:grpSpMkLst>
        </pc:grpChg>
        <pc:grpChg chg="del">
          <ac:chgData name="Kathleen Roberta Hill" userId="e8016274-9dcc-4a01-a124-e169ae812464" providerId="ADAL" clId="{A8A72B1A-DE6F-8548-A52D-211A2ECD7ED5}" dt="2023-05-23T06:43:31.535" v="4986" actId="478"/>
          <ac:grpSpMkLst>
            <pc:docMk/>
            <pc:sldMk cId="3634147549" sldId="277"/>
            <ac:grpSpMk id="29" creationId="{CC291D3A-A049-5E90-3FFA-83C534DAA7B9}"/>
          </ac:grpSpMkLst>
        </pc:grpChg>
        <pc:graphicFrameChg chg="del">
          <ac:chgData name="Kathleen Roberta Hill" userId="e8016274-9dcc-4a01-a124-e169ae812464" providerId="ADAL" clId="{A8A72B1A-DE6F-8548-A52D-211A2ECD7ED5}" dt="2023-05-23T06:43:24.982" v="4984" actId="478"/>
          <ac:graphicFrameMkLst>
            <pc:docMk/>
            <pc:sldMk cId="3634147549" sldId="277"/>
            <ac:graphicFrameMk id="16" creationId="{AA44ACCF-537B-82F3-3E1A-40ECEBE01B98}"/>
          </ac:graphicFrameMkLst>
        </pc:graphicFrameChg>
        <pc:picChg chg="mod">
          <ac:chgData name="Kathleen Roberta Hill" userId="e8016274-9dcc-4a01-a124-e169ae812464" providerId="ADAL" clId="{A8A72B1A-DE6F-8548-A52D-211A2ECD7ED5}" dt="2023-05-23T06:43:40.485" v="4989" actId="1076"/>
          <ac:picMkLst>
            <pc:docMk/>
            <pc:sldMk cId="3634147549" sldId="277"/>
            <ac:picMk id="15" creationId="{0917DDF1-2EFA-FC67-9310-694D147FEE4D}"/>
          </ac:picMkLst>
        </pc:picChg>
        <pc:picChg chg="mod">
          <ac:chgData name="Kathleen Roberta Hill" userId="e8016274-9dcc-4a01-a124-e169ae812464" providerId="ADAL" clId="{A8A72B1A-DE6F-8548-A52D-211A2ECD7ED5}" dt="2023-05-23T06:43:47.418" v="4990" actId="1076"/>
          <ac:picMkLst>
            <pc:docMk/>
            <pc:sldMk cId="3634147549" sldId="277"/>
            <ac:picMk id="1028" creationId="{9D89FE27-D02C-2B00-4711-D9441370215C}"/>
          </ac:picMkLst>
        </pc:picChg>
      </pc:sldChg>
      <pc:sldChg chg="modSp add del mod addCm">
        <pc:chgData name="Kathleen Roberta Hill" userId="e8016274-9dcc-4a01-a124-e169ae812464" providerId="ADAL" clId="{A8A72B1A-DE6F-8548-A52D-211A2ECD7ED5}" dt="2023-05-25T01:13:39.714" v="5414" actId="2696"/>
        <pc:sldMkLst>
          <pc:docMk/>
          <pc:sldMk cId="1662493981" sldId="278"/>
        </pc:sldMkLst>
        <pc:spChg chg="mod">
          <ac:chgData name="Kathleen Roberta Hill" userId="e8016274-9dcc-4a01-a124-e169ae812464" providerId="ADAL" clId="{A8A72B1A-DE6F-8548-A52D-211A2ECD7ED5}" dt="2023-05-23T06:52:27.405" v="5159" actId="1076"/>
          <ac:spMkLst>
            <pc:docMk/>
            <pc:sldMk cId="1662493981" sldId="278"/>
            <ac:spMk id="8" creationId="{920ECF49-19F6-CD65-1F86-1ED548208E32}"/>
          </ac:spMkLst>
        </pc:spChg>
        <pc:spChg chg="mod">
          <ac:chgData name="Kathleen Roberta Hill" userId="e8016274-9dcc-4a01-a124-e169ae812464" providerId="ADAL" clId="{A8A72B1A-DE6F-8548-A52D-211A2ECD7ED5}" dt="2023-05-23T06:53:09.056" v="5166" actId="1035"/>
          <ac:spMkLst>
            <pc:docMk/>
            <pc:sldMk cId="1662493981" sldId="278"/>
            <ac:spMk id="9" creationId="{830953BA-65E6-2281-8ED5-068E0AFC6CCF}"/>
          </ac:spMkLst>
        </pc:spChg>
        <pc:spChg chg="mod">
          <ac:chgData name="Kathleen Roberta Hill" userId="e8016274-9dcc-4a01-a124-e169ae812464" providerId="ADAL" clId="{A8A72B1A-DE6F-8548-A52D-211A2ECD7ED5}" dt="2023-05-23T06:53:09.056" v="5166" actId="1035"/>
          <ac:spMkLst>
            <pc:docMk/>
            <pc:sldMk cId="1662493981" sldId="278"/>
            <ac:spMk id="10" creationId="{CF49236E-0A00-792A-568F-44479632BB9B}"/>
          </ac:spMkLst>
        </pc:spChg>
        <pc:spChg chg="mod">
          <ac:chgData name="Kathleen Roberta Hill" userId="e8016274-9dcc-4a01-a124-e169ae812464" providerId="ADAL" clId="{A8A72B1A-DE6F-8548-A52D-211A2ECD7ED5}" dt="2023-05-23T06:53:09.056" v="5166" actId="1035"/>
          <ac:spMkLst>
            <pc:docMk/>
            <pc:sldMk cId="1662493981" sldId="278"/>
            <ac:spMk id="11" creationId="{16DD01C6-39FF-B746-E2EB-49B1CFFE7CD9}"/>
          </ac:spMkLst>
        </pc:spChg>
        <pc:spChg chg="mod">
          <ac:chgData name="Kathleen Roberta Hill" userId="e8016274-9dcc-4a01-a124-e169ae812464" providerId="ADAL" clId="{A8A72B1A-DE6F-8548-A52D-211A2ECD7ED5}" dt="2023-05-23T06:53:09.056" v="5166" actId="1035"/>
          <ac:spMkLst>
            <pc:docMk/>
            <pc:sldMk cId="1662493981" sldId="278"/>
            <ac:spMk id="12" creationId="{285A79B2-F7D4-994A-3D2A-15DF90F7E3AB}"/>
          </ac:spMkLst>
        </pc:spChg>
        <pc:picChg chg="mod">
          <ac:chgData name="Kathleen Roberta Hill" userId="e8016274-9dcc-4a01-a124-e169ae812464" providerId="ADAL" clId="{A8A72B1A-DE6F-8548-A52D-211A2ECD7ED5}" dt="2023-05-23T06:53:15.557" v="5167" actId="1076"/>
          <ac:picMkLst>
            <pc:docMk/>
            <pc:sldMk cId="1662493981" sldId="278"/>
            <ac:picMk id="19" creationId="{31764DA4-48C2-A89E-7297-D37BC8030108}"/>
          </ac:picMkLst>
        </pc:picChg>
        <pc:extLst>
          <p:ext xmlns:p="http://schemas.openxmlformats.org/presentationml/2006/main" uri="{D6D511B9-2390-475A-947B-AFAB55BFBCF1}">
            <pc226:cmChg xmlns:pc226="http://schemas.microsoft.com/office/powerpoint/2022/06/main/command" chg="add">
              <pc226:chgData name="Kathleen Roberta Hill" userId="e8016274-9dcc-4a01-a124-e169ae812464" providerId="ADAL" clId="{A8A72B1A-DE6F-8548-A52D-211A2ECD7ED5}" dt="2023-05-25T00:33:12.907" v="5168"/>
              <pc2:cmMkLst xmlns:pc2="http://schemas.microsoft.com/office/powerpoint/2019/9/main/command">
                <pc:docMk/>
                <pc:sldMk cId="1662493981" sldId="278"/>
                <pc2:cmMk id="{2B079412-4C29-8E48-BE4B-C0D47FE43DE1}"/>
              </pc2:cmMkLst>
            </pc226:cmChg>
          </p:ext>
        </pc:extLst>
      </pc:sldChg>
      <pc:sldChg chg="addSp delSp modSp add mod addCm modCm modNotesTx">
        <pc:chgData name="Kathleen Roberta Hill" userId="e8016274-9dcc-4a01-a124-e169ae812464" providerId="ADAL" clId="{A8A72B1A-DE6F-8548-A52D-211A2ECD7ED5}" dt="2023-06-15T01:17:17.813" v="11728" actId="20577"/>
        <pc:sldMkLst>
          <pc:docMk/>
          <pc:sldMk cId="3434643455" sldId="279"/>
        </pc:sldMkLst>
        <pc:spChg chg="add mod">
          <ac:chgData name="Kathleen Roberta Hill" userId="e8016274-9dcc-4a01-a124-e169ae812464" providerId="ADAL" clId="{A8A72B1A-DE6F-8548-A52D-211A2ECD7ED5}" dt="2023-05-25T00:36:42.562" v="5200" actId="1076"/>
          <ac:spMkLst>
            <pc:docMk/>
            <pc:sldMk cId="3434643455" sldId="279"/>
            <ac:spMk id="2" creationId="{0119F569-591A-CE2B-9E8C-481E3643261D}"/>
          </ac:spMkLst>
        </pc:spChg>
        <pc:spChg chg="add mod">
          <ac:chgData name="Kathleen Roberta Hill" userId="e8016274-9dcc-4a01-a124-e169ae812464" providerId="ADAL" clId="{A8A72B1A-DE6F-8548-A52D-211A2ECD7ED5}" dt="2023-05-25T00:40:38.621" v="5291" actId="207"/>
          <ac:spMkLst>
            <pc:docMk/>
            <pc:sldMk cId="3434643455" sldId="279"/>
            <ac:spMk id="3" creationId="{8993E760-A675-F985-AFC7-AE5259455A66}"/>
          </ac:spMkLst>
        </pc:spChg>
        <pc:spChg chg="mod">
          <ac:chgData name="Kathleen Roberta Hill" userId="e8016274-9dcc-4a01-a124-e169ae812464" providerId="ADAL" clId="{A8A72B1A-DE6F-8548-A52D-211A2ECD7ED5}" dt="2023-05-25T00:43:11.724" v="5312" actId="1076"/>
          <ac:spMkLst>
            <pc:docMk/>
            <pc:sldMk cId="3434643455" sldId="279"/>
            <ac:spMk id="5" creationId="{154509BE-A3AF-75F4-9F53-634EF26BBA83}"/>
          </ac:spMkLst>
        </pc:spChg>
        <pc:spChg chg="mod">
          <ac:chgData name="Kathleen Roberta Hill" userId="e8016274-9dcc-4a01-a124-e169ae812464" providerId="ADAL" clId="{A8A72B1A-DE6F-8548-A52D-211A2ECD7ED5}" dt="2023-05-30T01:19:52.166" v="8238" actId="255"/>
          <ac:spMkLst>
            <pc:docMk/>
            <pc:sldMk cId="3434643455" sldId="279"/>
            <ac:spMk id="6" creationId="{BC4CFBE7-7F6B-DD23-4F9D-7F1411014C92}"/>
          </ac:spMkLst>
        </pc:spChg>
        <pc:spChg chg="del topLvl">
          <ac:chgData name="Kathleen Roberta Hill" userId="e8016274-9dcc-4a01-a124-e169ae812464" providerId="ADAL" clId="{A8A72B1A-DE6F-8548-A52D-211A2ECD7ED5}" dt="2023-06-06T03:07:19.942" v="10080" actId="478"/>
          <ac:spMkLst>
            <pc:docMk/>
            <pc:sldMk cId="3434643455" sldId="279"/>
            <ac:spMk id="8" creationId="{5DFE3F0D-BA1A-70E9-ADE1-568509383ACC}"/>
          </ac:spMkLst>
        </pc:spChg>
        <pc:spChg chg="mod">
          <ac:chgData name="Kathleen Roberta Hill" userId="e8016274-9dcc-4a01-a124-e169ae812464" providerId="ADAL" clId="{A8A72B1A-DE6F-8548-A52D-211A2ECD7ED5}" dt="2023-05-25T00:35:28.692" v="5190"/>
          <ac:spMkLst>
            <pc:docMk/>
            <pc:sldMk cId="3434643455" sldId="279"/>
            <ac:spMk id="8" creationId="{A08DD41A-5644-7000-4A79-38AC811EA18F}"/>
          </ac:spMkLst>
        </pc:spChg>
        <pc:spChg chg="add del topLvl">
          <ac:chgData name="Kathleen Roberta Hill" userId="e8016274-9dcc-4a01-a124-e169ae812464" providerId="ADAL" clId="{A8A72B1A-DE6F-8548-A52D-211A2ECD7ED5}" dt="2023-06-06T03:07:32.946" v="10085" actId="478"/>
          <ac:spMkLst>
            <pc:docMk/>
            <pc:sldMk cId="3434643455" sldId="279"/>
            <ac:spMk id="9" creationId="{98D06B9C-6B15-4967-F226-1106FE85443C}"/>
          </ac:spMkLst>
        </pc:spChg>
        <pc:spChg chg="mod">
          <ac:chgData name="Kathleen Roberta Hill" userId="e8016274-9dcc-4a01-a124-e169ae812464" providerId="ADAL" clId="{A8A72B1A-DE6F-8548-A52D-211A2ECD7ED5}" dt="2023-05-25T00:35:34.951" v="5192" actId="1076"/>
          <ac:spMkLst>
            <pc:docMk/>
            <pc:sldMk cId="3434643455" sldId="279"/>
            <ac:spMk id="9" creationId="{F192DCE2-478C-80F7-C8DF-FB90FFBCC9E5}"/>
          </ac:spMkLst>
        </pc:spChg>
        <pc:spChg chg="add del mod">
          <ac:chgData name="Kathleen Roberta Hill" userId="e8016274-9dcc-4a01-a124-e169ae812464" providerId="ADAL" clId="{A8A72B1A-DE6F-8548-A52D-211A2ECD7ED5}" dt="2023-06-06T03:07:39.596" v="10118" actId="1038"/>
          <ac:spMkLst>
            <pc:docMk/>
            <pc:sldMk cId="3434643455" sldId="279"/>
            <ac:spMk id="13" creationId="{BF74324A-921E-8503-3A97-5606374B0E74}"/>
          </ac:spMkLst>
        </pc:spChg>
        <pc:spChg chg="mod">
          <ac:chgData name="Kathleen Roberta Hill" userId="e8016274-9dcc-4a01-a124-e169ae812464" providerId="ADAL" clId="{A8A72B1A-DE6F-8548-A52D-211A2ECD7ED5}" dt="2023-05-25T00:35:52.167" v="5194"/>
          <ac:spMkLst>
            <pc:docMk/>
            <pc:sldMk cId="3434643455" sldId="279"/>
            <ac:spMk id="16" creationId="{B7B1D566-0737-72CF-7C7C-402412F57BB9}"/>
          </ac:spMkLst>
        </pc:spChg>
        <pc:spChg chg="mod">
          <ac:chgData name="Kathleen Roberta Hill" userId="e8016274-9dcc-4a01-a124-e169ae812464" providerId="ADAL" clId="{A8A72B1A-DE6F-8548-A52D-211A2ECD7ED5}" dt="2023-05-25T00:35:52.167" v="5194"/>
          <ac:spMkLst>
            <pc:docMk/>
            <pc:sldMk cId="3434643455" sldId="279"/>
            <ac:spMk id="17" creationId="{7B0D0261-8B74-10EA-F663-4E8B07687B1C}"/>
          </ac:spMkLst>
        </pc:spChg>
        <pc:spChg chg="add del mod">
          <ac:chgData name="Kathleen Roberta Hill" userId="e8016274-9dcc-4a01-a124-e169ae812464" providerId="ADAL" clId="{A8A72B1A-DE6F-8548-A52D-211A2ECD7ED5}" dt="2023-05-25T00:36:48.614" v="5202"/>
          <ac:spMkLst>
            <pc:docMk/>
            <pc:sldMk cId="3434643455" sldId="279"/>
            <ac:spMk id="18" creationId="{6BD3D4D2-D2E5-E4BA-483B-5EFC32D74B90}"/>
          </ac:spMkLst>
        </pc:spChg>
        <pc:spChg chg="mod">
          <ac:chgData name="Kathleen Roberta Hill" userId="e8016274-9dcc-4a01-a124-e169ae812464" providerId="ADAL" clId="{A8A72B1A-DE6F-8548-A52D-211A2ECD7ED5}" dt="2023-06-10T13:45:37.724" v="10967" actId="14100"/>
          <ac:spMkLst>
            <pc:docMk/>
            <pc:sldMk cId="3434643455" sldId="279"/>
            <ac:spMk id="19" creationId="{30B1B181-C51B-26B9-3E21-5E77C76F85BA}"/>
          </ac:spMkLst>
        </pc:spChg>
        <pc:spChg chg="del mod">
          <ac:chgData name="Kathleen Roberta Hill" userId="e8016274-9dcc-4a01-a124-e169ae812464" providerId="ADAL" clId="{A8A72B1A-DE6F-8548-A52D-211A2ECD7ED5}" dt="2023-05-25T00:39:24.750" v="5283" actId="478"/>
          <ac:spMkLst>
            <pc:docMk/>
            <pc:sldMk cId="3434643455" sldId="279"/>
            <ac:spMk id="19" creationId="{AA8611C0-E305-AFD4-793E-3D5DF52F3E0C}"/>
          </ac:spMkLst>
        </pc:spChg>
        <pc:spChg chg="del">
          <ac:chgData name="Kathleen Roberta Hill" userId="e8016274-9dcc-4a01-a124-e169ae812464" providerId="ADAL" clId="{A8A72B1A-DE6F-8548-A52D-211A2ECD7ED5}" dt="2023-05-25T00:39:23.478" v="5282" actId="478"/>
          <ac:spMkLst>
            <pc:docMk/>
            <pc:sldMk cId="3434643455" sldId="279"/>
            <ac:spMk id="20" creationId="{7D84D1F5-C2DF-B4EE-87E9-839D00F15609}"/>
          </ac:spMkLst>
        </pc:spChg>
        <pc:spChg chg="mod">
          <ac:chgData name="Kathleen Roberta Hill" userId="e8016274-9dcc-4a01-a124-e169ae812464" providerId="ADAL" clId="{A8A72B1A-DE6F-8548-A52D-211A2ECD7ED5}" dt="2023-06-06T03:07:22.148" v="10082"/>
          <ac:spMkLst>
            <pc:docMk/>
            <pc:sldMk cId="3434643455" sldId="279"/>
            <ac:spMk id="20" creationId="{AA3A8AD8-E7EE-C12E-8DEE-37530D095283}"/>
          </ac:spMkLst>
        </pc:spChg>
        <pc:spChg chg="del">
          <ac:chgData name="Kathleen Roberta Hill" userId="e8016274-9dcc-4a01-a124-e169ae812464" providerId="ADAL" clId="{A8A72B1A-DE6F-8548-A52D-211A2ECD7ED5}" dt="2023-05-25T00:39:21.668" v="5281" actId="478"/>
          <ac:spMkLst>
            <pc:docMk/>
            <pc:sldMk cId="3434643455" sldId="279"/>
            <ac:spMk id="21" creationId="{0EA6D5CA-ECEA-3933-B785-658EF94188AA}"/>
          </ac:spMkLst>
        </pc:spChg>
        <pc:spChg chg="del">
          <ac:chgData name="Kathleen Roberta Hill" userId="e8016274-9dcc-4a01-a124-e169ae812464" providerId="ADAL" clId="{A8A72B1A-DE6F-8548-A52D-211A2ECD7ED5}" dt="2023-05-25T00:39:26.123" v="5284" actId="478"/>
          <ac:spMkLst>
            <pc:docMk/>
            <pc:sldMk cId="3434643455" sldId="279"/>
            <ac:spMk id="22" creationId="{661FA5FD-01B2-142A-CE77-5F638542739A}"/>
          </ac:spMkLst>
        </pc:spChg>
        <pc:spChg chg="mod">
          <ac:chgData name="Kathleen Roberta Hill" userId="e8016274-9dcc-4a01-a124-e169ae812464" providerId="ADAL" clId="{A8A72B1A-DE6F-8548-A52D-211A2ECD7ED5}" dt="2023-05-25T00:37:40.341" v="5215" actId="1076"/>
          <ac:spMkLst>
            <pc:docMk/>
            <pc:sldMk cId="3434643455" sldId="279"/>
            <ac:spMk id="25" creationId="{97A8AC96-DECF-C2FA-E309-3D0611026FDA}"/>
          </ac:spMkLst>
        </pc:spChg>
        <pc:spChg chg="del">
          <ac:chgData name="Kathleen Roberta Hill" userId="e8016274-9dcc-4a01-a124-e169ae812464" providerId="ADAL" clId="{A8A72B1A-DE6F-8548-A52D-211A2ECD7ED5}" dt="2023-05-25T00:39:21.668" v="5281" actId="478"/>
          <ac:spMkLst>
            <pc:docMk/>
            <pc:sldMk cId="3434643455" sldId="279"/>
            <ac:spMk id="32" creationId="{3B8C50DF-1A1B-21D5-3C46-E2814E98689F}"/>
          </ac:spMkLst>
        </pc:spChg>
        <pc:spChg chg="mod">
          <ac:chgData name="Kathleen Roberta Hill" userId="e8016274-9dcc-4a01-a124-e169ae812464" providerId="ADAL" clId="{A8A72B1A-DE6F-8548-A52D-211A2ECD7ED5}" dt="2023-05-30T04:35:24.335" v="9153" actId="14861"/>
          <ac:spMkLst>
            <pc:docMk/>
            <pc:sldMk cId="3434643455" sldId="279"/>
            <ac:spMk id="33" creationId="{19081AEC-2835-E0C3-FFEC-2299D2A82B3E}"/>
          </ac:spMkLst>
        </pc:spChg>
        <pc:spChg chg="mod">
          <ac:chgData name="Kathleen Roberta Hill" userId="e8016274-9dcc-4a01-a124-e169ae812464" providerId="ADAL" clId="{A8A72B1A-DE6F-8548-A52D-211A2ECD7ED5}" dt="2023-05-25T00:36:53.349" v="5203"/>
          <ac:spMkLst>
            <pc:docMk/>
            <pc:sldMk cId="3434643455" sldId="279"/>
            <ac:spMk id="35" creationId="{47766A4F-C18D-7659-EF75-70E48D56BB02}"/>
          </ac:spMkLst>
        </pc:spChg>
        <pc:spChg chg="mod">
          <ac:chgData name="Kathleen Roberta Hill" userId="e8016274-9dcc-4a01-a124-e169ae812464" providerId="ADAL" clId="{A8A72B1A-DE6F-8548-A52D-211A2ECD7ED5}" dt="2023-05-25T00:40:52.883" v="5292" actId="207"/>
          <ac:spMkLst>
            <pc:docMk/>
            <pc:sldMk cId="3434643455" sldId="279"/>
            <ac:spMk id="36" creationId="{80916758-0997-DC5D-0D12-AB9940A3DFA2}"/>
          </ac:spMkLst>
        </pc:spChg>
        <pc:spChg chg="mod">
          <ac:chgData name="Kathleen Roberta Hill" userId="e8016274-9dcc-4a01-a124-e169ae812464" providerId="ADAL" clId="{A8A72B1A-DE6F-8548-A52D-211A2ECD7ED5}" dt="2023-05-25T00:37:01.239" v="5205"/>
          <ac:spMkLst>
            <pc:docMk/>
            <pc:sldMk cId="3434643455" sldId="279"/>
            <ac:spMk id="38" creationId="{2CFFDDA7-ABC9-AE43-BAA2-98A346B21C82}"/>
          </ac:spMkLst>
        </pc:spChg>
        <pc:spChg chg="mod">
          <ac:chgData name="Kathleen Roberta Hill" userId="e8016274-9dcc-4a01-a124-e169ae812464" providerId="ADAL" clId="{A8A72B1A-DE6F-8548-A52D-211A2ECD7ED5}" dt="2023-05-25T00:41:03.437" v="5293" actId="207"/>
          <ac:spMkLst>
            <pc:docMk/>
            <pc:sldMk cId="3434643455" sldId="279"/>
            <ac:spMk id="39" creationId="{22817F42-DB8A-165C-183F-70C7E6025113}"/>
          </ac:spMkLst>
        </pc:spChg>
        <pc:spChg chg="mod">
          <ac:chgData name="Kathleen Roberta Hill" userId="e8016274-9dcc-4a01-a124-e169ae812464" providerId="ADAL" clId="{A8A72B1A-DE6F-8548-A52D-211A2ECD7ED5}" dt="2023-05-25T00:37:08.738" v="5207"/>
          <ac:spMkLst>
            <pc:docMk/>
            <pc:sldMk cId="3434643455" sldId="279"/>
            <ac:spMk id="41" creationId="{47FF6115-3A09-A66E-80BB-F03D33544820}"/>
          </ac:spMkLst>
        </pc:spChg>
        <pc:spChg chg="mod">
          <ac:chgData name="Kathleen Roberta Hill" userId="e8016274-9dcc-4a01-a124-e169ae812464" providerId="ADAL" clId="{A8A72B1A-DE6F-8548-A52D-211A2ECD7ED5}" dt="2023-05-25T00:41:13.479" v="5294" actId="207"/>
          <ac:spMkLst>
            <pc:docMk/>
            <pc:sldMk cId="3434643455" sldId="279"/>
            <ac:spMk id="42" creationId="{DD231E28-FD0D-7AF5-326D-2CC30E305F2F}"/>
          </ac:spMkLst>
        </pc:spChg>
        <pc:spChg chg="add del mod">
          <ac:chgData name="Kathleen Roberta Hill" userId="e8016274-9dcc-4a01-a124-e169ae812464" providerId="ADAL" clId="{A8A72B1A-DE6F-8548-A52D-211A2ECD7ED5}" dt="2023-05-25T00:37:45.256" v="5217"/>
          <ac:spMkLst>
            <pc:docMk/>
            <pc:sldMk cId="3434643455" sldId="279"/>
            <ac:spMk id="43" creationId="{B42E9CD3-164D-959F-2238-BCCFF4C3AF8F}"/>
          </ac:spMkLst>
        </pc:spChg>
        <pc:spChg chg="add mod">
          <ac:chgData name="Kathleen Roberta Hill" userId="e8016274-9dcc-4a01-a124-e169ae812464" providerId="ADAL" clId="{A8A72B1A-DE6F-8548-A52D-211A2ECD7ED5}" dt="2023-05-25T00:39:53.575" v="5288" actId="1076"/>
          <ac:spMkLst>
            <pc:docMk/>
            <pc:sldMk cId="3434643455" sldId="279"/>
            <ac:spMk id="44" creationId="{25130675-7953-388F-EF26-BC4F3007C345}"/>
          </ac:spMkLst>
        </pc:spChg>
        <pc:spChg chg="add mod">
          <ac:chgData name="Kathleen Roberta Hill" userId="e8016274-9dcc-4a01-a124-e169ae812464" providerId="ADAL" clId="{A8A72B1A-DE6F-8548-A52D-211A2ECD7ED5}" dt="2023-05-25T00:39:53.575" v="5288" actId="1076"/>
          <ac:spMkLst>
            <pc:docMk/>
            <pc:sldMk cId="3434643455" sldId="279"/>
            <ac:spMk id="45" creationId="{5DAB1C7F-4DEA-F181-307C-3E0EC529B01D}"/>
          </ac:spMkLst>
        </pc:spChg>
        <pc:spChg chg="add mod">
          <ac:chgData name="Kathleen Roberta Hill" userId="e8016274-9dcc-4a01-a124-e169ae812464" providerId="ADAL" clId="{A8A72B1A-DE6F-8548-A52D-211A2ECD7ED5}" dt="2023-05-25T00:39:53.575" v="5288" actId="1076"/>
          <ac:spMkLst>
            <pc:docMk/>
            <pc:sldMk cId="3434643455" sldId="279"/>
            <ac:spMk id="46" creationId="{8EE08C7B-F81F-CADF-77A3-C57AFF47F4FB}"/>
          </ac:spMkLst>
        </pc:spChg>
        <pc:spChg chg="add mod">
          <ac:chgData name="Kathleen Roberta Hill" userId="e8016274-9dcc-4a01-a124-e169ae812464" providerId="ADAL" clId="{A8A72B1A-DE6F-8548-A52D-211A2ECD7ED5}" dt="2023-05-25T02:45:38.934" v="5885" actId="122"/>
          <ac:spMkLst>
            <pc:docMk/>
            <pc:sldMk cId="3434643455" sldId="279"/>
            <ac:spMk id="47" creationId="{FF739BCC-D6DB-79B9-3B66-88DA6FC9A1F5}"/>
          </ac:spMkLst>
        </pc:spChg>
        <pc:spChg chg="add del mod">
          <ac:chgData name="Kathleen Roberta Hill" userId="e8016274-9dcc-4a01-a124-e169ae812464" providerId="ADAL" clId="{A8A72B1A-DE6F-8548-A52D-211A2ECD7ED5}" dt="2023-05-25T00:41:20.118" v="5295" actId="21"/>
          <ac:spMkLst>
            <pc:docMk/>
            <pc:sldMk cId="3434643455" sldId="279"/>
            <ac:spMk id="48" creationId="{0A319AE0-E596-8757-9599-2C68053DB490}"/>
          </ac:spMkLst>
        </pc:spChg>
        <pc:spChg chg="add del mod">
          <ac:chgData name="Kathleen Roberta Hill" userId="e8016274-9dcc-4a01-a124-e169ae812464" providerId="ADAL" clId="{A8A72B1A-DE6F-8548-A52D-211A2ECD7ED5}" dt="2023-05-25T00:41:20.118" v="5295" actId="21"/>
          <ac:spMkLst>
            <pc:docMk/>
            <pc:sldMk cId="3434643455" sldId="279"/>
            <ac:spMk id="49" creationId="{4608A62E-AC48-F3AC-E0C9-0499096F857D}"/>
          </ac:spMkLst>
        </pc:spChg>
        <pc:spChg chg="add del mod">
          <ac:chgData name="Kathleen Roberta Hill" userId="e8016274-9dcc-4a01-a124-e169ae812464" providerId="ADAL" clId="{A8A72B1A-DE6F-8548-A52D-211A2ECD7ED5}" dt="2023-05-25T00:41:20.118" v="5295" actId="21"/>
          <ac:spMkLst>
            <pc:docMk/>
            <pc:sldMk cId="3434643455" sldId="279"/>
            <ac:spMk id="50" creationId="{B3AA01B2-E9CC-3A85-5186-FEDA1CA17F71}"/>
          </ac:spMkLst>
        </pc:spChg>
        <pc:spChg chg="add del mod">
          <ac:chgData name="Kathleen Roberta Hill" userId="e8016274-9dcc-4a01-a124-e169ae812464" providerId="ADAL" clId="{A8A72B1A-DE6F-8548-A52D-211A2ECD7ED5}" dt="2023-05-25T00:41:20.118" v="5295" actId="21"/>
          <ac:spMkLst>
            <pc:docMk/>
            <pc:sldMk cId="3434643455" sldId="279"/>
            <ac:spMk id="51" creationId="{227D3D50-A795-FBEB-C084-D0BFD1661216}"/>
          </ac:spMkLst>
        </pc:spChg>
        <pc:spChg chg="add del mod">
          <ac:chgData name="Kathleen Roberta Hill" userId="e8016274-9dcc-4a01-a124-e169ae812464" providerId="ADAL" clId="{A8A72B1A-DE6F-8548-A52D-211A2ECD7ED5}" dt="2023-05-25T03:11:49.588" v="6363" actId="478"/>
          <ac:spMkLst>
            <pc:docMk/>
            <pc:sldMk cId="3434643455" sldId="279"/>
            <ac:spMk id="52" creationId="{65C69BE1-6637-C4C9-FED6-29AF49EB870C}"/>
          </ac:spMkLst>
        </pc:spChg>
        <pc:spChg chg="add mod">
          <ac:chgData name="Kathleen Roberta Hill" userId="e8016274-9dcc-4a01-a124-e169ae812464" providerId="ADAL" clId="{A8A72B1A-DE6F-8548-A52D-211A2ECD7ED5}" dt="2023-06-06T03:08:17.772" v="10130" actId="1036"/>
          <ac:spMkLst>
            <pc:docMk/>
            <pc:sldMk cId="3434643455" sldId="279"/>
            <ac:spMk id="53" creationId="{D97BA8CF-80D2-75C8-8DBA-3695FE832C13}"/>
          </ac:spMkLst>
        </pc:spChg>
        <pc:spChg chg="add mod">
          <ac:chgData name="Kathleen Roberta Hill" userId="e8016274-9dcc-4a01-a124-e169ae812464" providerId="ADAL" clId="{A8A72B1A-DE6F-8548-A52D-211A2ECD7ED5}" dt="2023-05-25T02:44:05.927" v="5866"/>
          <ac:spMkLst>
            <pc:docMk/>
            <pc:sldMk cId="3434643455" sldId="279"/>
            <ac:spMk id="55" creationId="{232D9B73-8B51-C40E-419A-6A283960405C}"/>
          </ac:spMkLst>
        </pc:spChg>
        <pc:spChg chg="add mod">
          <ac:chgData name="Kathleen Roberta Hill" userId="e8016274-9dcc-4a01-a124-e169ae812464" providerId="ADAL" clId="{A8A72B1A-DE6F-8548-A52D-211A2ECD7ED5}" dt="2023-06-15T01:17:17.813" v="11728" actId="20577"/>
          <ac:spMkLst>
            <pc:docMk/>
            <pc:sldMk cId="3434643455" sldId="279"/>
            <ac:spMk id="56" creationId="{B320C00D-1C1F-A8A5-DEFD-9C3188C36294}"/>
          </ac:spMkLst>
        </pc:spChg>
        <pc:spChg chg="add del mod">
          <ac:chgData name="Kathleen Roberta Hill" userId="e8016274-9dcc-4a01-a124-e169ae812464" providerId="ADAL" clId="{A8A72B1A-DE6F-8548-A52D-211A2ECD7ED5}" dt="2023-05-25T02:45:08.910" v="5880" actId="478"/>
          <ac:spMkLst>
            <pc:docMk/>
            <pc:sldMk cId="3434643455" sldId="279"/>
            <ac:spMk id="57" creationId="{2D70A4D2-A651-BC5F-085B-5C65FDB2E5F8}"/>
          </ac:spMkLst>
        </pc:spChg>
        <pc:spChg chg="add del mod">
          <ac:chgData name="Kathleen Roberta Hill" userId="e8016274-9dcc-4a01-a124-e169ae812464" providerId="ADAL" clId="{A8A72B1A-DE6F-8548-A52D-211A2ECD7ED5}" dt="2023-05-25T02:45:07.867" v="5879" actId="478"/>
          <ac:spMkLst>
            <pc:docMk/>
            <pc:sldMk cId="3434643455" sldId="279"/>
            <ac:spMk id="58" creationId="{6AEB3E67-2D94-ECE1-6C6E-B4E62A248C7B}"/>
          </ac:spMkLst>
        </pc:spChg>
        <pc:spChg chg="add mod">
          <ac:chgData name="Kathleen Roberta Hill" userId="e8016274-9dcc-4a01-a124-e169ae812464" providerId="ADAL" clId="{A8A72B1A-DE6F-8548-A52D-211A2ECD7ED5}" dt="2023-06-06T03:08:17.772" v="10130" actId="1036"/>
          <ac:spMkLst>
            <pc:docMk/>
            <pc:sldMk cId="3434643455" sldId="279"/>
            <ac:spMk id="60" creationId="{11BBFD68-40E7-6ECC-F6E8-6C3EAE5F52B4}"/>
          </ac:spMkLst>
        </pc:spChg>
        <pc:grpChg chg="add mod">
          <ac:chgData name="Kathleen Roberta Hill" userId="e8016274-9dcc-4a01-a124-e169ae812464" providerId="ADAL" clId="{A8A72B1A-DE6F-8548-A52D-211A2ECD7ED5}" dt="2023-05-25T00:39:53.575" v="5288" actId="1076"/>
          <ac:grpSpMkLst>
            <pc:docMk/>
            <pc:sldMk cId="3434643455" sldId="279"/>
            <ac:grpSpMk id="4" creationId="{B72AE2CA-C9A6-D4E0-1FEC-02F7D2941FA0}"/>
          </ac:grpSpMkLst>
        </pc:grpChg>
        <pc:grpChg chg="add del mod">
          <ac:chgData name="Kathleen Roberta Hill" userId="e8016274-9dcc-4a01-a124-e169ae812464" providerId="ADAL" clId="{A8A72B1A-DE6F-8548-A52D-211A2ECD7ED5}" dt="2023-05-25T00:36:28.601" v="5198" actId="478"/>
          <ac:grpSpMkLst>
            <pc:docMk/>
            <pc:sldMk cId="3434643455" sldId="279"/>
            <ac:grpSpMk id="7" creationId="{548E089A-2EF4-8C6C-351B-F338730684B6}"/>
          </ac:grpSpMkLst>
        </pc:grpChg>
        <pc:grpChg chg="del">
          <ac:chgData name="Kathleen Roberta Hill" userId="e8016274-9dcc-4a01-a124-e169ae812464" providerId="ADAL" clId="{A8A72B1A-DE6F-8548-A52D-211A2ECD7ED5}" dt="2023-06-06T03:07:19.942" v="10080" actId="478"/>
          <ac:grpSpMkLst>
            <pc:docMk/>
            <pc:sldMk cId="3434643455" sldId="279"/>
            <ac:grpSpMk id="7" creationId="{FA59F466-7B0E-38B6-BCBB-4F0D3F6FA49B}"/>
          </ac:grpSpMkLst>
        </pc:grpChg>
        <pc:grpChg chg="add del mod">
          <ac:chgData name="Kathleen Roberta Hill" userId="e8016274-9dcc-4a01-a124-e169ae812464" providerId="ADAL" clId="{A8A72B1A-DE6F-8548-A52D-211A2ECD7ED5}" dt="2023-05-25T00:36:31.255" v="5199" actId="478"/>
          <ac:grpSpMkLst>
            <pc:docMk/>
            <pc:sldMk cId="3434643455" sldId="279"/>
            <ac:grpSpMk id="14" creationId="{F4361B21-6620-5F13-54EB-43A85BCE4BD6}"/>
          </ac:grpSpMkLst>
        </pc:grpChg>
        <pc:grpChg chg="add mod">
          <ac:chgData name="Kathleen Roberta Hill" userId="e8016274-9dcc-4a01-a124-e169ae812464" providerId="ADAL" clId="{A8A72B1A-DE6F-8548-A52D-211A2ECD7ED5}" dt="2023-06-06T03:07:22.148" v="10082"/>
          <ac:grpSpMkLst>
            <pc:docMk/>
            <pc:sldMk cId="3434643455" sldId="279"/>
            <ac:grpSpMk id="18" creationId="{0B43C10B-80DB-6286-E1D9-67294CB070CB}"/>
          </ac:grpSpMkLst>
        </pc:grpChg>
        <pc:grpChg chg="del">
          <ac:chgData name="Kathleen Roberta Hill" userId="e8016274-9dcc-4a01-a124-e169ae812464" providerId="ADAL" clId="{A8A72B1A-DE6F-8548-A52D-211A2ECD7ED5}" dt="2023-05-25T00:39:28.566" v="5285" actId="478"/>
          <ac:grpSpMkLst>
            <pc:docMk/>
            <pc:sldMk cId="3434643455" sldId="279"/>
            <ac:grpSpMk id="23" creationId="{DCDC3BCD-1635-86C1-0692-FB3E3D8974B0}"/>
          </ac:grpSpMkLst>
        </pc:grpChg>
        <pc:grpChg chg="del">
          <ac:chgData name="Kathleen Roberta Hill" userId="e8016274-9dcc-4a01-a124-e169ae812464" providerId="ADAL" clId="{A8A72B1A-DE6F-8548-A52D-211A2ECD7ED5}" dt="2023-05-25T00:39:21.668" v="5281" actId="478"/>
          <ac:grpSpMkLst>
            <pc:docMk/>
            <pc:sldMk cId="3434643455" sldId="279"/>
            <ac:grpSpMk id="26" creationId="{78D37FAF-6AB5-547A-81A3-305D6C348CAB}"/>
          </ac:grpSpMkLst>
        </pc:grpChg>
        <pc:grpChg chg="del">
          <ac:chgData name="Kathleen Roberta Hill" userId="e8016274-9dcc-4a01-a124-e169ae812464" providerId="ADAL" clId="{A8A72B1A-DE6F-8548-A52D-211A2ECD7ED5}" dt="2023-05-25T00:39:21.668" v="5281" actId="478"/>
          <ac:grpSpMkLst>
            <pc:docMk/>
            <pc:sldMk cId="3434643455" sldId="279"/>
            <ac:grpSpMk id="29" creationId="{CC291D3A-A049-5E90-3FFA-83C534DAA7B9}"/>
          </ac:grpSpMkLst>
        </pc:grpChg>
        <pc:grpChg chg="add mod">
          <ac:chgData name="Kathleen Roberta Hill" userId="e8016274-9dcc-4a01-a124-e169ae812464" providerId="ADAL" clId="{A8A72B1A-DE6F-8548-A52D-211A2ECD7ED5}" dt="2023-05-25T00:39:53.575" v="5288" actId="1076"/>
          <ac:grpSpMkLst>
            <pc:docMk/>
            <pc:sldMk cId="3434643455" sldId="279"/>
            <ac:grpSpMk id="34" creationId="{33AD2D28-D07C-4572-49FF-038C3DB58E99}"/>
          </ac:grpSpMkLst>
        </pc:grpChg>
        <pc:grpChg chg="add mod">
          <ac:chgData name="Kathleen Roberta Hill" userId="e8016274-9dcc-4a01-a124-e169ae812464" providerId="ADAL" clId="{A8A72B1A-DE6F-8548-A52D-211A2ECD7ED5}" dt="2023-05-25T00:39:53.575" v="5288" actId="1076"/>
          <ac:grpSpMkLst>
            <pc:docMk/>
            <pc:sldMk cId="3434643455" sldId="279"/>
            <ac:grpSpMk id="37" creationId="{C6F65B2E-5B95-7797-44E4-C0747A948268}"/>
          </ac:grpSpMkLst>
        </pc:grpChg>
        <pc:grpChg chg="add mod">
          <ac:chgData name="Kathleen Roberta Hill" userId="e8016274-9dcc-4a01-a124-e169ae812464" providerId="ADAL" clId="{A8A72B1A-DE6F-8548-A52D-211A2ECD7ED5}" dt="2023-05-25T00:39:53.575" v="5288" actId="1076"/>
          <ac:grpSpMkLst>
            <pc:docMk/>
            <pc:sldMk cId="3434643455" sldId="279"/>
            <ac:grpSpMk id="40" creationId="{D3469788-8B2A-CC48-2420-105C4716E1F5}"/>
          </ac:grpSpMkLst>
        </pc:grpChg>
        <pc:picChg chg="del">
          <ac:chgData name="Kathleen Roberta Hill" userId="e8016274-9dcc-4a01-a124-e169ae812464" providerId="ADAL" clId="{A8A72B1A-DE6F-8548-A52D-211A2ECD7ED5}" dt="2023-06-06T03:07:21.410" v="10081" actId="478"/>
          <ac:picMkLst>
            <pc:docMk/>
            <pc:sldMk cId="3434643455" sldId="279"/>
            <ac:picMk id="14" creationId="{30D04348-4526-96E3-F60B-6592AFA2CFC5}"/>
          </ac:picMkLst>
        </pc:picChg>
        <pc:picChg chg="mod">
          <ac:chgData name="Kathleen Roberta Hill" userId="e8016274-9dcc-4a01-a124-e169ae812464" providerId="ADAL" clId="{A8A72B1A-DE6F-8548-A52D-211A2ECD7ED5}" dt="2023-06-06T03:08:17.772" v="10130" actId="1036"/>
          <ac:picMkLst>
            <pc:docMk/>
            <pc:sldMk cId="3434643455" sldId="279"/>
            <ac:picMk id="15" creationId="{0917DDF1-2EFA-FC67-9310-694D147FEE4D}"/>
          </ac:picMkLst>
        </pc:picChg>
        <pc:picChg chg="mod">
          <ac:chgData name="Kathleen Roberta Hill" userId="e8016274-9dcc-4a01-a124-e169ae812464" providerId="ADAL" clId="{A8A72B1A-DE6F-8548-A52D-211A2ECD7ED5}" dt="2023-05-30T04:35:24.335" v="9153" actId="14861"/>
          <ac:picMkLst>
            <pc:docMk/>
            <pc:sldMk cId="3434643455" sldId="279"/>
            <ac:picMk id="16" creationId="{95594463-8AF5-CCD7-2C68-9D39FFA40157}"/>
          </ac:picMkLst>
        </pc:picChg>
        <pc:picChg chg="add del mod">
          <ac:chgData name="Kathleen Roberta Hill" userId="e8016274-9dcc-4a01-a124-e169ae812464" providerId="ADAL" clId="{A8A72B1A-DE6F-8548-A52D-211A2ECD7ED5}" dt="2023-06-06T03:07:17.127" v="10079" actId="478"/>
          <ac:picMkLst>
            <pc:docMk/>
            <pc:sldMk cId="3434643455" sldId="279"/>
            <ac:picMk id="17" creationId="{7E0F7124-302C-C1EB-2035-F2FC67234CD4}"/>
          </ac:picMkLst>
        </pc:picChg>
        <pc:picChg chg="add mod">
          <ac:chgData name="Kathleen Roberta Hill" userId="e8016274-9dcc-4a01-a124-e169ae812464" providerId="ADAL" clId="{A8A72B1A-DE6F-8548-A52D-211A2ECD7ED5}" dt="2023-06-06T03:07:22.148" v="10082"/>
          <ac:picMkLst>
            <pc:docMk/>
            <pc:sldMk cId="3434643455" sldId="279"/>
            <ac:picMk id="21" creationId="{10932C65-BF3B-512E-B606-44FBA124353E}"/>
          </ac:picMkLst>
        </pc:picChg>
        <pc:picChg chg="add mod">
          <ac:chgData name="Kathleen Roberta Hill" userId="e8016274-9dcc-4a01-a124-e169ae812464" providerId="ADAL" clId="{A8A72B1A-DE6F-8548-A52D-211A2ECD7ED5}" dt="2023-06-06T03:07:22.148" v="10082"/>
          <ac:picMkLst>
            <pc:docMk/>
            <pc:sldMk cId="3434643455" sldId="279"/>
            <ac:picMk id="22" creationId="{2902B1FC-758D-2075-9515-363416DD66AF}"/>
          </ac:picMkLst>
        </pc:picChg>
        <pc:picChg chg="add del mod">
          <ac:chgData name="Kathleen Roberta Hill" userId="e8016274-9dcc-4a01-a124-e169ae812464" providerId="ADAL" clId="{A8A72B1A-DE6F-8548-A52D-211A2ECD7ED5}" dt="2023-05-25T02:44:37.347" v="5870" actId="478"/>
          <ac:picMkLst>
            <pc:docMk/>
            <pc:sldMk cId="3434643455" sldId="279"/>
            <ac:picMk id="54" creationId="{9718D9D2-3F04-244B-9461-3336014CAB7D}"/>
          </ac:picMkLst>
        </pc:picChg>
        <pc:picChg chg="add del mod">
          <ac:chgData name="Kathleen Roberta Hill" userId="e8016274-9dcc-4a01-a124-e169ae812464" providerId="ADAL" clId="{A8A72B1A-DE6F-8548-A52D-211A2ECD7ED5}" dt="2023-05-25T02:46:39.720" v="5904" actId="478"/>
          <ac:picMkLst>
            <pc:docMk/>
            <pc:sldMk cId="3434643455" sldId="279"/>
            <ac:picMk id="59" creationId="{9BAC3DAA-122F-B2FB-661E-C3703DBA92B7}"/>
          </ac:picMkLst>
        </pc:picChg>
        <pc:picChg chg="mod">
          <ac:chgData name="Kathleen Roberta Hill" userId="e8016274-9dcc-4a01-a124-e169ae812464" providerId="ADAL" clId="{A8A72B1A-DE6F-8548-A52D-211A2ECD7ED5}" dt="2023-05-25T02:56:37.488" v="6071" actId="14861"/>
          <ac:picMkLst>
            <pc:docMk/>
            <pc:sldMk cId="3434643455" sldId="279"/>
            <ac:picMk id="1026" creationId="{003A771F-FA0E-A3AC-8E31-E101BABEC592}"/>
          </ac:picMkLst>
        </pc:picChg>
        <pc:picChg chg="del">
          <ac:chgData name="Kathleen Roberta Hill" userId="e8016274-9dcc-4a01-a124-e169ae812464" providerId="ADAL" clId="{A8A72B1A-DE6F-8548-A52D-211A2ECD7ED5}" dt="2023-05-25T02:33:14.246" v="5639" actId="478"/>
          <ac:picMkLst>
            <pc:docMk/>
            <pc:sldMk cId="3434643455" sldId="279"/>
            <ac:picMk id="1028" creationId="{9D89FE27-D02C-2B00-4711-D9441370215C}"/>
          </ac:picMkLst>
        </pc:picChg>
        <pc:extLst>
          <p:ext xmlns:p="http://schemas.openxmlformats.org/presentationml/2006/main" uri="{D6D511B9-2390-475A-947B-AFAB55BFBCF1}">
            <pc226:cmChg xmlns:pc226="http://schemas.microsoft.com/office/powerpoint/2022/06/main/command" chg="add mod">
              <pc226:chgData name="Kathleen Roberta Hill" userId="e8016274-9dcc-4a01-a124-e169ae812464" providerId="ADAL" clId="{A8A72B1A-DE6F-8548-A52D-211A2ECD7ED5}" dt="2023-06-02T00:53:28.728" v="9990"/>
              <pc2:cmMkLst xmlns:pc2="http://schemas.microsoft.com/office/powerpoint/2019/9/main/command">
                <pc:docMk/>
                <pc:sldMk cId="3434643455" sldId="279"/>
                <pc2:cmMk id="{2065A8B7-3676-F245-A344-305AA3237E95}"/>
              </pc2:cmMkLst>
            </pc226:cmChg>
            <pc226:cmChg xmlns:pc226="http://schemas.microsoft.com/office/powerpoint/2022/06/main/command" chg="add mod">
              <pc226:chgData name="Kathleen Roberta Hill" userId="e8016274-9dcc-4a01-a124-e169ae812464" providerId="ADAL" clId="{A8A72B1A-DE6F-8548-A52D-211A2ECD7ED5}" dt="2023-05-31T01:44:02.725" v="9509"/>
              <pc2:cmMkLst xmlns:pc2="http://schemas.microsoft.com/office/powerpoint/2019/9/main/command">
                <pc:docMk/>
                <pc:sldMk cId="3434643455" sldId="279"/>
                <pc2:cmMk id="{D64955FA-F4FD-1D43-A758-A1D3366C7D1D}"/>
              </pc2:cmMkLst>
            </pc226:cmChg>
          </p:ext>
        </pc:extLst>
      </pc:sldChg>
      <pc:sldChg chg="addSp delSp modSp add mod ord modCm">
        <pc:chgData name="Kathleen Roberta Hill" userId="e8016274-9dcc-4a01-a124-e169ae812464" providerId="ADAL" clId="{A8A72B1A-DE6F-8548-A52D-211A2ECD7ED5}" dt="2023-06-10T13:46:05.200" v="10975" actId="120"/>
        <pc:sldMkLst>
          <pc:docMk/>
          <pc:sldMk cId="570194963" sldId="280"/>
        </pc:sldMkLst>
        <pc:spChg chg="del">
          <ac:chgData name="Kathleen Roberta Hill" userId="e8016274-9dcc-4a01-a124-e169ae812464" providerId="ADAL" clId="{A8A72B1A-DE6F-8548-A52D-211A2ECD7ED5}" dt="2023-05-30T02:24:12.363" v="8280" actId="478"/>
          <ac:spMkLst>
            <pc:docMk/>
            <pc:sldMk cId="570194963" sldId="280"/>
            <ac:spMk id="2" creationId="{F4FF7DF4-2A07-7B80-DBC6-F6C1315B462B}"/>
          </ac:spMkLst>
        </pc:spChg>
        <pc:spChg chg="mod">
          <ac:chgData name="Kathleen Roberta Hill" userId="e8016274-9dcc-4a01-a124-e169ae812464" providerId="ADAL" clId="{A8A72B1A-DE6F-8548-A52D-211A2ECD7ED5}" dt="2023-06-10T13:46:05.200" v="10975" actId="120"/>
          <ac:spMkLst>
            <pc:docMk/>
            <pc:sldMk cId="570194963" sldId="280"/>
            <ac:spMk id="4" creationId="{D18192D2-08AF-AA93-7AE1-97683F475279}"/>
          </ac:spMkLst>
        </pc:spChg>
        <pc:spChg chg="add del mod">
          <ac:chgData name="Kathleen Roberta Hill" userId="e8016274-9dcc-4a01-a124-e169ae812464" providerId="ADAL" clId="{A8A72B1A-DE6F-8548-A52D-211A2ECD7ED5}" dt="2023-05-30T02:24:14.189" v="8281" actId="478"/>
          <ac:spMkLst>
            <pc:docMk/>
            <pc:sldMk cId="570194963" sldId="280"/>
            <ac:spMk id="8" creationId="{878E9AA2-6DB6-3135-ED6F-5D29BF54EA84}"/>
          </ac:spMkLst>
        </pc:spChg>
        <pc:spChg chg="add del mod">
          <ac:chgData name="Kathleen Roberta Hill" userId="e8016274-9dcc-4a01-a124-e169ae812464" providerId="ADAL" clId="{A8A72B1A-DE6F-8548-A52D-211A2ECD7ED5}" dt="2023-05-30T04:26:55.761" v="9015" actId="478"/>
          <ac:spMkLst>
            <pc:docMk/>
            <pc:sldMk cId="570194963" sldId="280"/>
            <ac:spMk id="12" creationId="{FABC3A43-D87E-2261-AF2D-AA061C306C73}"/>
          </ac:spMkLst>
        </pc:spChg>
        <pc:spChg chg="add del mod">
          <ac:chgData name="Kathleen Roberta Hill" userId="e8016274-9dcc-4a01-a124-e169ae812464" providerId="ADAL" clId="{A8A72B1A-DE6F-8548-A52D-211A2ECD7ED5}" dt="2023-05-30T04:26:55.761" v="9015" actId="478"/>
          <ac:spMkLst>
            <pc:docMk/>
            <pc:sldMk cId="570194963" sldId="280"/>
            <ac:spMk id="14" creationId="{5B6A2696-275B-4F09-2801-C570EFD92D0C}"/>
          </ac:spMkLst>
        </pc:spChg>
        <pc:spChg chg="add del mod">
          <ac:chgData name="Kathleen Roberta Hill" userId="e8016274-9dcc-4a01-a124-e169ae812464" providerId="ADAL" clId="{A8A72B1A-DE6F-8548-A52D-211A2ECD7ED5}" dt="2023-05-30T04:27:02.442" v="9018" actId="478"/>
          <ac:spMkLst>
            <pc:docMk/>
            <pc:sldMk cId="570194963" sldId="280"/>
            <ac:spMk id="16" creationId="{C0CCE099-6E81-1A79-9159-9B4789D4BEE9}"/>
          </ac:spMkLst>
        </pc:spChg>
        <pc:spChg chg="add mod">
          <ac:chgData name="Kathleen Roberta Hill" userId="e8016274-9dcc-4a01-a124-e169ae812464" providerId="ADAL" clId="{A8A72B1A-DE6F-8548-A52D-211A2ECD7ED5}" dt="2023-05-30T04:29:20.489" v="9079" actId="166"/>
          <ac:spMkLst>
            <pc:docMk/>
            <pc:sldMk cId="570194963" sldId="280"/>
            <ac:spMk id="17" creationId="{13984E93-D3EC-72E3-8617-C4764D400CCD}"/>
          </ac:spMkLst>
        </pc:spChg>
        <pc:spChg chg="add mod">
          <ac:chgData name="Kathleen Roberta Hill" userId="e8016274-9dcc-4a01-a124-e169ae812464" providerId="ADAL" clId="{A8A72B1A-DE6F-8548-A52D-211A2ECD7ED5}" dt="2023-05-30T04:28:47.060" v="9074" actId="171"/>
          <ac:spMkLst>
            <pc:docMk/>
            <pc:sldMk cId="570194963" sldId="280"/>
            <ac:spMk id="18" creationId="{87742695-7E6F-6BB1-8434-EFB78FFC837C}"/>
          </ac:spMkLst>
        </pc:spChg>
        <pc:spChg chg="mod">
          <ac:chgData name="Kathleen Roberta Hill" userId="e8016274-9dcc-4a01-a124-e169ae812464" providerId="ADAL" clId="{A8A72B1A-DE6F-8548-A52D-211A2ECD7ED5}" dt="2023-05-30T02:24:07.949" v="8279" actId="20577"/>
          <ac:spMkLst>
            <pc:docMk/>
            <pc:sldMk cId="570194963" sldId="280"/>
            <ac:spMk id="23" creationId="{15E74BD7-C972-1453-5FCF-EEB7CA58A0A6}"/>
          </ac:spMkLst>
        </pc:spChg>
        <pc:grpChg chg="del">
          <ac:chgData name="Kathleen Roberta Hill" userId="e8016274-9dcc-4a01-a124-e169ae812464" providerId="ADAL" clId="{A8A72B1A-DE6F-8548-A52D-211A2ECD7ED5}" dt="2023-05-30T02:24:17.999" v="8282" actId="478"/>
          <ac:grpSpMkLst>
            <pc:docMk/>
            <pc:sldMk cId="570194963" sldId="280"/>
            <ac:grpSpMk id="13" creationId="{863008F0-056F-AB32-1F97-E123EA95FD14}"/>
          </ac:grpSpMkLst>
        </pc:grpChg>
        <pc:grpChg chg="del">
          <ac:chgData name="Kathleen Roberta Hill" userId="e8016274-9dcc-4a01-a124-e169ae812464" providerId="ADAL" clId="{A8A72B1A-DE6F-8548-A52D-211A2ECD7ED5}" dt="2023-05-30T02:24:17.999" v="8282" actId="478"/>
          <ac:grpSpMkLst>
            <pc:docMk/>
            <pc:sldMk cId="570194963" sldId="280"/>
            <ac:grpSpMk id="15" creationId="{3AE1D988-155B-CFCA-4A44-3D1460BC407B}"/>
          </ac:grpSpMkLst>
        </pc:grpChg>
        <pc:graphicFrameChg chg="add mod modGraphic">
          <ac:chgData name="Kathleen Roberta Hill" userId="e8016274-9dcc-4a01-a124-e169ae812464" providerId="ADAL" clId="{A8A72B1A-DE6F-8548-A52D-211A2ECD7ED5}" dt="2023-05-30T04:34:15.993" v="9138" actId="14861"/>
          <ac:graphicFrameMkLst>
            <pc:docMk/>
            <pc:sldMk cId="570194963" sldId="280"/>
            <ac:graphicFrameMk id="10" creationId="{084B9B1A-E7B1-DD71-E60F-DEC9AB589F8A}"/>
          </ac:graphicFrameMkLst>
        </pc:graphicFrameChg>
        <pc:picChg chg="del">
          <ac:chgData name="Kathleen Roberta Hill" userId="e8016274-9dcc-4a01-a124-e169ae812464" providerId="ADAL" clId="{A8A72B1A-DE6F-8548-A52D-211A2ECD7ED5}" dt="2023-05-30T02:24:17.999" v="8282" actId="478"/>
          <ac:picMkLst>
            <pc:docMk/>
            <pc:sldMk cId="570194963" sldId="280"/>
            <ac:picMk id="4" creationId="{057BD71C-5DDA-9088-6DA4-258CB1C67348}"/>
          </ac:picMkLst>
        </pc:picChg>
        <pc:picChg chg="del">
          <ac:chgData name="Kathleen Roberta Hill" userId="e8016274-9dcc-4a01-a124-e169ae812464" providerId="ADAL" clId="{A8A72B1A-DE6F-8548-A52D-211A2ECD7ED5}" dt="2023-05-30T02:24:17.999" v="8282" actId="478"/>
          <ac:picMkLst>
            <pc:docMk/>
            <pc:sldMk cId="570194963" sldId="280"/>
            <ac:picMk id="5" creationId="{B7F37148-71D5-1A6A-A7C8-565C96689D8B}"/>
          </ac:picMkLst>
        </pc:picChg>
        <pc:picChg chg="add mod">
          <ac:chgData name="Kathleen Roberta Hill" userId="e8016274-9dcc-4a01-a124-e169ae812464" providerId="ADAL" clId="{A8A72B1A-DE6F-8548-A52D-211A2ECD7ED5}" dt="2023-06-06T03:08:32.308" v="10132"/>
          <ac:picMkLst>
            <pc:docMk/>
            <pc:sldMk cId="570194963" sldId="280"/>
            <ac:picMk id="7" creationId="{75B6168D-891E-6DB3-994D-1D5B8A7F4D22}"/>
          </ac:picMkLst>
        </pc:picChg>
        <pc:extLst>
          <p:ext xmlns:p="http://schemas.openxmlformats.org/presentationml/2006/main" uri="{D6D511B9-2390-475A-947B-AFAB55BFBCF1}">
            <pc226:cmChg xmlns:pc226="http://schemas.microsoft.com/office/powerpoint/2022/06/main/command" chg="">
              <pc226:chgData name="Kathleen Roberta Hill" userId="e8016274-9dcc-4a01-a124-e169ae812464" providerId="ADAL" clId="{A8A72B1A-DE6F-8548-A52D-211A2ECD7ED5}" dt="2023-05-31T01:45:46.656" v="9512"/>
              <pc2:cmMkLst xmlns:pc2="http://schemas.microsoft.com/office/powerpoint/2019/9/main/command">
                <pc:docMk/>
                <pc:sldMk cId="570194963" sldId="280"/>
                <pc2:cmMk id="{E6ED74C0-C2A2-4B0F-AC23-EC53F5790635}"/>
              </pc2:cmMkLst>
              <pc226:cmRplyChg chg="add">
                <pc226:chgData name="Kathleen Roberta Hill" userId="e8016274-9dcc-4a01-a124-e169ae812464" providerId="ADAL" clId="{A8A72B1A-DE6F-8548-A52D-211A2ECD7ED5}" dt="2023-05-31T01:45:46.656" v="9512"/>
                <pc2:cmRplyMkLst xmlns:pc2="http://schemas.microsoft.com/office/powerpoint/2019/9/main/command">
                  <pc:docMk/>
                  <pc:sldMk cId="570194963" sldId="280"/>
                  <pc2:cmMk id="{E6ED74C0-C2A2-4B0F-AC23-EC53F5790635}"/>
                  <pc2:cmRplyMk id="{6F03FF3D-1FDE-2248-A5EA-F479537658B8}"/>
                </pc2:cmRplyMkLst>
              </pc226:cmRplyChg>
            </pc226:cmChg>
          </p:ext>
        </pc:extLst>
      </pc:sldChg>
      <pc:sldChg chg="addSp delSp modSp new mod setBg addCm modCm">
        <pc:chgData name="Kathleen Roberta Hill" userId="e8016274-9dcc-4a01-a124-e169ae812464" providerId="ADAL" clId="{A8A72B1A-DE6F-8548-A52D-211A2ECD7ED5}" dt="2023-06-15T02:56:28.225" v="11882" actId="108"/>
        <pc:sldMkLst>
          <pc:docMk/>
          <pc:sldMk cId="2389846047" sldId="281"/>
        </pc:sldMkLst>
        <pc:spChg chg="del">
          <ac:chgData name="Kathleen Roberta Hill" userId="e8016274-9dcc-4a01-a124-e169ae812464" providerId="ADAL" clId="{A8A72B1A-DE6F-8548-A52D-211A2ECD7ED5}" dt="2023-06-10T12:43:36.636" v="10337" actId="478"/>
          <ac:spMkLst>
            <pc:docMk/>
            <pc:sldMk cId="2389846047" sldId="281"/>
            <ac:spMk id="2" creationId="{DEE92230-2E1F-D1E4-6BB1-8D3766BA2BE7}"/>
          </ac:spMkLst>
        </pc:spChg>
        <pc:spChg chg="del">
          <ac:chgData name="Kathleen Roberta Hill" userId="e8016274-9dcc-4a01-a124-e169ae812464" providerId="ADAL" clId="{A8A72B1A-DE6F-8548-A52D-211A2ECD7ED5}" dt="2023-06-10T12:42:46.770" v="10329" actId="931"/>
          <ac:spMkLst>
            <pc:docMk/>
            <pc:sldMk cId="2389846047" sldId="281"/>
            <ac:spMk id="3" creationId="{5EFB6448-C696-0F04-C8F8-B8FD178011AC}"/>
          </ac:spMkLst>
        </pc:spChg>
        <pc:spChg chg="add del mod">
          <ac:chgData name="Kathleen Roberta Hill" userId="e8016274-9dcc-4a01-a124-e169ae812464" providerId="ADAL" clId="{A8A72B1A-DE6F-8548-A52D-211A2ECD7ED5}" dt="2023-06-10T12:43:23.776" v="10333" actId="931"/>
          <ac:spMkLst>
            <pc:docMk/>
            <pc:sldMk cId="2389846047" sldId="281"/>
            <ac:spMk id="7" creationId="{65C7A25E-12E8-1B75-C93E-200FF879EDA1}"/>
          </ac:spMkLst>
        </pc:spChg>
        <pc:spChg chg="add del mod">
          <ac:chgData name="Kathleen Roberta Hill" userId="e8016274-9dcc-4a01-a124-e169ae812464" providerId="ADAL" clId="{A8A72B1A-DE6F-8548-A52D-211A2ECD7ED5}" dt="2023-06-10T12:43:36.636" v="10337" actId="478"/>
          <ac:spMkLst>
            <pc:docMk/>
            <pc:sldMk cId="2389846047" sldId="281"/>
            <ac:spMk id="11" creationId="{14BCE12E-6C6D-E38D-2B66-8D198873B59E}"/>
          </ac:spMkLst>
        </pc:spChg>
        <pc:spChg chg="add del">
          <ac:chgData name="Kathleen Roberta Hill" userId="e8016274-9dcc-4a01-a124-e169ae812464" providerId="ADAL" clId="{A8A72B1A-DE6F-8548-A52D-211A2ECD7ED5}" dt="2023-06-10T12:49:05.787" v="10386" actId="478"/>
          <ac:spMkLst>
            <pc:docMk/>
            <pc:sldMk cId="2389846047" sldId="281"/>
            <ac:spMk id="16" creationId="{C15878DD-ECF6-E6AA-8C3C-2427BBDEC437}"/>
          </ac:spMkLst>
        </pc:spChg>
        <pc:spChg chg="add del mod">
          <ac:chgData name="Kathleen Roberta Hill" userId="e8016274-9dcc-4a01-a124-e169ae812464" providerId="ADAL" clId="{A8A72B1A-DE6F-8548-A52D-211A2ECD7ED5}" dt="2023-06-10T12:50:48.470" v="10395" actId="478"/>
          <ac:spMkLst>
            <pc:docMk/>
            <pc:sldMk cId="2389846047" sldId="281"/>
            <ac:spMk id="17" creationId="{7F30476C-4612-3201-3998-E5A4089926F3}"/>
          </ac:spMkLst>
        </pc:spChg>
        <pc:spChg chg="add del mod">
          <ac:chgData name="Kathleen Roberta Hill" userId="e8016274-9dcc-4a01-a124-e169ae812464" providerId="ADAL" clId="{A8A72B1A-DE6F-8548-A52D-211A2ECD7ED5}" dt="2023-06-10T12:50:52.861" v="10398" actId="478"/>
          <ac:spMkLst>
            <pc:docMk/>
            <pc:sldMk cId="2389846047" sldId="281"/>
            <ac:spMk id="18" creationId="{90EAEB65-29B2-C2D3-B590-FFFF3A4D4A4D}"/>
          </ac:spMkLst>
        </pc:spChg>
        <pc:spChg chg="add del mod">
          <ac:chgData name="Kathleen Roberta Hill" userId="e8016274-9dcc-4a01-a124-e169ae812464" providerId="ADAL" clId="{A8A72B1A-DE6F-8548-A52D-211A2ECD7ED5}" dt="2023-06-10T12:50:50.256" v="10396" actId="478"/>
          <ac:spMkLst>
            <pc:docMk/>
            <pc:sldMk cId="2389846047" sldId="281"/>
            <ac:spMk id="19" creationId="{C2B9482B-D607-9416-E2C5-8D7DA2C54360}"/>
          </ac:spMkLst>
        </pc:spChg>
        <pc:spChg chg="add del mod">
          <ac:chgData name="Kathleen Roberta Hill" userId="e8016274-9dcc-4a01-a124-e169ae812464" providerId="ADAL" clId="{A8A72B1A-DE6F-8548-A52D-211A2ECD7ED5}" dt="2023-06-10T12:50:51.578" v="10397" actId="478"/>
          <ac:spMkLst>
            <pc:docMk/>
            <pc:sldMk cId="2389846047" sldId="281"/>
            <ac:spMk id="20" creationId="{0978416F-BBC8-3062-1AE4-2BE694B18B9A}"/>
          </ac:spMkLst>
        </pc:spChg>
        <pc:spChg chg="add del mod">
          <ac:chgData name="Kathleen Roberta Hill" userId="e8016274-9dcc-4a01-a124-e169ae812464" providerId="ADAL" clId="{A8A72B1A-DE6F-8548-A52D-211A2ECD7ED5}" dt="2023-06-10T13:12:53.959" v="10640" actId="478"/>
          <ac:spMkLst>
            <pc:docMk/>
            <pc:sldMk cId="2389846047" sldId="281"/>
            <ac:spMk id="21" creationId="{F4C4C30F-09E4-DB4A-F9FD-3224BF8BFE6B}"/>
          </ac:spMkLst>
        </pc:spChg>
        <pc:spChg chg="add del mod">
          <ac:chgData name="Kathleen Roberta Hill" userId="e8016274-9dcc-4a01-a124-e169ae812464" providerId="ADAL" clId="{A8A72B1A-DE6F-8548-A52D-211A2ECD7ED5}" dt="2023-06-10T13:11:27.696" v="10626" actId="478"/>
          <ac:spMkLst>
            <pc:docMk/>
            <pc:sldMk cId="2389846047" sldId="281"/>
            <ac:spMk id="22" creationId="{D9471492-45FF-96EE-2058-A75EE8031944}"/>
          </ac:spMkLst>
        </pc:spChg>
        <pc:spChg chg="add del mod">
          <ac:chgData name="Kathleen Roberta Hill" userId="e8016274-9dcc-4a01-a124-e169ae812464" providerId="ADAL" clId="{A8A72B1A-DE6F-8548-A52D-211A2ECD7ED5}" dt="2023-06-10T13:12:55.972" v="10641" actId="478"/>
          <ac:spMkLst>
            <pc:docMk/>
            <pc:sldMk cId="2389846047" sldId="281"/>
            <ac:spMk id="23" creationId="{540F672B-48C1-24F5-8198-D2BDD59A19E6}"/>
          </ac:spMkLst>
        </pc:spChg>
        <pc:spChg chg="add del mod">
          <ac:chgData name="Kathleen Roberta Hill" userId="e8016274-9dcc-4a01-a124-e169ae812464" providerId="ADAL" clId="{A8A72B1A-DE6F-8548-A52D-211A2ECD7ED5}" dt="2023-06-10T13:13:12.426" v="10644" actId="478"/>
          <ac:spMkLst>
            <pc:docMk/>
            <pc:sldMk cId="2389846047" sldId="281"/>
            <ac:spMk id="24" creationId="{1F974B97-F804-626C-D4F4-064AF29E7186}"/>
          </ac:spMkLst>
        </pc:spChg>
        <pc:spChg chg="mod topLvl">
          <ac:chgData name="Kathleen Roberta Hill" userId="e8016274-9dcc-4a01-a124-e169ae812464" providerId="ADAL" clId="{A8A72B1A-DE6F-8548-A52D-211A2ECD7ED5}" dt="2023-06-10T13:44:31.498" v="10958" actId="14100"/>
          <ac:spMkLst>
            <pc:docMk/>
            <pc:sldMk cId="2389846047" sldId="281"/>
            <ac:spMk id="26" creationId="{D0D53AB3-D4A7-EE77-9E9D-0FC87CEF509F}"/>
          </ac:spMkLst>
        </pc:spChg>
        <pc:spChg chg="mod topLvl">
          <ac:chgData name="Kathleen Roberta Hill" userId="e8016274-9dcc-4a01-a124-e169ae812464" providerId="ADAL" clId="{A8A72B1A-DE6F-8548-A52D-211A2ECD7ED5}" dt="2023-06-10T12:56:34.798" v="10447" actId="14861"/>
          <ac:spMkLst>
            <pc:docMk/>
            <pc:sldMk cId="2389846047" sldId="281"/>
            <ac:spMk id="27" creationId="{F17C7D96-9D2E-98D0-228D-5626E1FAE818}"/>
          </ac:spMkLst>
        </pc:spChg>
        <pc:spChg chg="add del mod">
          <ac:chgData name="Kathleen Roberta Hill" userId="e8016274-9dcc-4a01-a124-e169ae812464" providerId="ADAL" clId="{A8A72B1A-DE6F-8548-A52D-211A2ECD7ED5}" dt="2023-06-10T13:00:08.162" v="10466" actId="478"/>
          <ac:spMkLst>
            <pc:docMk/>
            <pc:sldMk cId="2389846047" sldId="281"/>
            <ac:spMk id="29" creationId="{C0901560-4371-49ED-5629-C5319E11949F}"/>
          </ac:spMkLst>
        </pc:spChg>
        <pc:spChg chg="add del">
          <ac:chgData name="Kathleen Roberta Hill" userId="e8016274-9dcc-4a01-a124-e169ae812464" providerId="ADAL" clId="{A8A72B1A-DE6F-8548-A52D-211A2ECD7ED5}" dt="2023-06-10T13:00:27.349" v="10468" actId="478"/>
          <ac:spMkLst>
            <pc:docMk/>
            <pc:sldMk cId="2389846047" sldId="281"/>
            <ac:spMk id="30" creationId="{D8EDA151-2C82-6EAF-73DD-DE8F1F94FDAE}"/>
          </ac:spMkLst>
        </pc:spChg>
        <pc:spChg chg="add del mod">
          <ac:chgData name="Kathleen Roberta Hill" userId="e8016274-9dcc-4a01-a124-e169ae812464" providerId="ADAL" clId="{A8A72B1A-DE6F-8548-A52D-211A2ECD7ED5}" dt="2023-06-10T13:01:12.569" v="10477" actId="478"/>
          <ac:spMkLst>
            <pc:docMk/>
            <pc:sldMk cId="2389846047" sldId="281"/>
            <ac:spMk id="31" creationId="{04757D47-40E7-A3A1-762A-65F8C2C56699}"/>
          </ac:spMkLst>
        </pc:spChg>
        <pc:spChg chg="add del mod">
          <ac:chgData name="Kathleen Roberta Hill" userId="e8016274-9dcc-4a01-a124-e169ae812464" providerId="ADAL" clId="{A8A72B1A-DE6F-8548-A52D-211A2ECD7ED5}" dt="2023-06-10T13:04:11.854" v="10514" actId="478"/>
          <ac:spMkLst>
            <pc:docMk/>
            <pc:sldMk cId="2389846047" sldId="281"/>
            <ac:spMk id="40" creationId="{2AA26E44-D49F-1CAB-3A36-AAC80E296DE5}"/>
          </ac:spMkLst>
        </pc:spChg>
        <pc:spChg chg="add del">
          <ac:chgData name="Kathleen Roberta Hill" userId="e8016274-9dcc-4a01-a124-e169ae812464" providerId="ADAL" clId="{A8A72B1A-DE6F-8548-A52D-211A2ECD7ED5}" dt="2023-06-10T13:04:40.090" v="10516" actId="478"/>
          <ac:spMkLst>
            <pc:docMk/>
            <pc:sldMk cId="2389846047" sldId="281"/>
            <ac:spMk id="41" creationId="{EC5A5A9B-84A7-8B8E-602E-EF115E391322}"/>
          </ac:spMkLst>
        </pc:spChg>
        <pc:spChg chg="add del mod">
          <ac:chgData name="Kathleen Roberta Hill" userId="e8016274-9dcc-4a01-a124-e169ae812464" providerId="ADAL" clId="{A8A72B1A-DE6F-8548-A52D-211A2ECD7ED5}" dt="2023-06-10T13:05:46.395" v="10538" actId="478"/>
          <ac:spMkLst>
            <pc:docMk/>
            <pc:sldMk cId="2389846047" sldId="281"/>
            <ac:spMk id="42" creationId="{FBEEDDFB-E838-C511-F09C-8E4BECA1D5D5}"/>
          </ac:spMkLst>
        </pc:spChg>
        <pc:spChg chg="add del mod">
          <ac:chgData name="Kathleen Roberta Hill" userId="e8016274-9dcc-4a01-a124-e169ae812464" providerId="ADAL" clId="{A8A72B1A-DE6F-8548-A52D-211A2ECD7ED5}" dt="2023-06-10T13:12:43.129" v="10635" actId="478"/>
          <ac:spMkLst>
            <pc:docMk/>
            <pc:sldMk cId="2389846047" sldId="281"/>
            <ac:spMk id="56" creationId="{050349C5-53A3-CDF8-61D5-DB256395BB53}"/>
          </ac:spMkLst>
        </pc:spChg>
        <pc:spChg chg="add mod">
          <ac:chgData name="Kathleen Roberta Hill" userId="e8016274-9dcc-4a01-a124-e169ae812464" providerId="ADAL" clId="{A8A72B1A-DE6F-8548-A52D-211A2ECD7ED5}" dt="2023-06-10T13:48:41.204" v="11061" actId="1076"/>
          <ac:spMkLst>
            <pc:docMk/>
            <pc:sldMk cId="2389846047" sldId="281"/>
            <ac:spMk id="57" creationId="{865BFF21-D750-72E4-C6E5-E92287631BE0}"/>
          </ac:spMkLst>
        </pc:spChg>
        <pc:spChg chg="add mod">
          <ac:chgData name="Kathleen Roberta Hill" userId="e8016274-9dcc-4a01-a124-e169ae812464" providerId="ADAL" clId="{A8A72B1A-DE6F-8548-A52D-211A2ECD7ED5}" dt="2023-06-15T02:54:31.183" v="11848" actId="207"/>
          <ac:spMkLst>
            <pc:docMk/>
            <pc:sldMk cId="2389846047" sldId="281"/>
            <ac:spMk id="58" creationId="{4943B94B-E3F6-0FA0-85B1-0ADAB9159C74}"/>
          </ac:spMkLst>
        </pc:spChg>
        <pc:spChg chg="add del mod">
          <ac:chgData name="Kathleen Roberta Hill" userId="e8016274-9dcc-4a01-a124-e169ae812464" providerId="ADAL" clId="{A8A72B1A-DE6F-8548-A52D-211A2ECD7ED5}" dt="2023-06-10T13:16:19.084" v="10677" actId="478"/>
          <ac:spMkLst>
            <pc:docMk/>
            <pc:sldMk cId="2389846047" sldId="281"/>
            <ac:spMk id="59" creationId="{8CAD72D7-4D68-0CDB-B5B0-34368BD45026}"/>
          </ac:spMkLst>
        </pc:spChg>
        <pc:spChg chg="add del mod">
          <ac:chgData name="Kathleen Roberta Hill" userId="e8016274-9dcc-4a01-a124-e169ae812464" providerId="ADAL" clId="{A8A72B1A-DE6F-8548-A52D-211A2ECD7ED5}" dt="2023-06-10T13:16:39.904" v="10681" actId="478"/>
          <ac:spMkLst>
            <pc:docMk/>
            <pc:sldMk cId="2389846047" sldId="281"/>
            <ac:spMk id="60" creationId="{F1097F5F-90B2-1261-6A29-389376167B6E}"/>
          </ac:spMkLst>
        </pc:spChg>
        <pc:spChg chg="add mod">
          <ac:chgData name="Kathleen Roberta Hill" userId="e8016274-9dcc-4a01-a124-e169ae812464" providerId="ADAL" clId="{A8A72B1A-DE6F-8548-A52D-211A2ECD7ED5}" dt="2023-06-10T13:48:41.204" v="11061" actId="1076"/>
          <ac:spMkLst>
            <pc:docMk/>
            <pc:sldMk cId="2389846047" sldId="281"/>
            <ac:spMk id="61" creationId="{F5F1C120-AAC9-FF09-4CA8-58664F044819}"/>
          </ac:spMkLst>
        </pc:spChg>
        <pc:spChg chg="add mod">
          <ac:chgData name="Kathleen Roberta Hill" userId="e8016274-9dcc-4a01-a124-e169ae812464" providerId="ADAL" clId="{A8A72B1A-DE6F-8548-A52D-211A2ECD7ED5}" dt="2023-06-10T13:48:41.204" v="11061" actId="1076"/>
          <ac:spMkLst>
            <pc:docMk/>
            <pc:sldMk cId="2389846047" sldId="281"/>
            <ac:spMk id="62" creationId="{588A5FA6-EDEA-E24F-AA18-B47A7C544540}"/>
          </ac:spMkLst>
        </pc:spChg>
        <pc:spChg chg="add mod">
          <ac:chgData name="Kathleen Roberta Hill" userId="e8016274-9dcc-4a01-a124-e169ae812464" providerId="ADAL" clId="{A8A72B1A-DE6F-8548-A52D-211A2ECD7ED5}" dt="2023-06-10T13:48:41.204" v="11061" actId="1076"/>
          <ac:spMkLst>
            <pc:docMk/>
            <pc:sldMk cId="2389846047" sldId="281"/>
            <ac:spMk id="63" creationId="{E67A9F00-6F3B-0E4A-E55B-00284BBEB851}"/>
          </ac:spMkLst>
        </pc:spChg>
        <pc:spChg chg="add mod">
          <ac:chgData name="Kathleen Roberta Hill" userId="e8016274-9dcc-4a01-a124-e169ae812464" providerId="ADAL" clId="{A8A72B1A-DE6F-8548-A52D-211A2ECD7ED5}" dt="2023-06-15T01:09:52.188" v="11624" actId="207"/>
          <ac:spMkLst>
            <pc:docMk/>
            <pc:sldMk cId="2389846047" sldId="281"/>
            <ac:spMk id="64" creationId="{D0CEE0A0-1FBC-A468-D462-51FC050BB04A}"/>
          </ac:spMkLst>
        </pc:spChg>
        <pc:spChg chg="add mod">
          <ac:chgData name="Kathleen Roberta Hill" userId="e8016274-9dcc-4a01-a124-e169ae812464" providerId="ADAL" clId="{A8A72B1A-DE6F-8548-A52D-211A2ECD7ED5}" dt="2023-06-10T13:48:41.204" v="11061" actId="1076"/>
          <ac:spMkLst>
            <pc:docMk/>
            <pc:sldMk cId="2389846047" sldId="281"/>
            <ac:spMk id="65" creationId="{DFFDAF0A-38EB-BDA7-B667-EC4A03BD9923}"/>
          </ac:spMkLst>
        </pc:spChg>
        <pc:spChg chg="add mod">
          <ac:chgData name="Kathleen Roberta Hill" userId="e8016274-9dcc-4a01-a124-e169ae812464" providerId="ADAL" clId="{A8A72B1A-DE6F-8548-A52D-211A2ECD7ED5}" dt="2023-06-10T13:48:41.204" v="11061" actId="1076"/>
          <ac:spMkLst>
            <pc:docMk/>
            <pc:sldMk cId="2389846047" sldId="281"/>
            <ac:spMk id="66" creationId="{E229B620-9F45-E6D9-792E-4BBD79CC2D36}"/>
          </ac:spMkLst>
        </pc:spChg>
        <pc:spChg chg="add mod">
          <ac:chgData name="Kathleen Roberta Hill" userId="e8016274-9dcc-4a01-a124-e169ae812464" providerId="ADAL" clId="{A8A72B1A-DE6F-8548-A52D-211A2ECD7ED5}" dt="2023-06-10T13:51:18.588" v="11211" actId="207"/>
          <ac:spMkLst>
            <pc:docMk/>
            <pc:sldMk cId="2389846047" sldId="281"/>
            <ac:spMk id="67" creationId="{F8123A43-2D67-6F67-9D05-5A73EB55BFAA}"/>
          </ac:spMkLst>
        </pc:spChg>
        <pc:spChg chg="add mod">
          <ac:chgData name="Kathleen Roberta Hill" userId="e8016274-9dcc-4a01-a124-e169ae812464" providerId="ADAL" clId="{A8A72B1A-DE6F-8548-A52D-211A2ECD7ED5}" dt="2023-06-15T02:55:44.672" v="11881" actId="20577"/>
          <ac:spMkLst>
            <pc:docMk/>
            <pc:sldMk cId="2389846047" sldId="281"/>
            <ac:spMk id="68" creationId="{6A67C7B5-CED7-DF0C-B339-10247ECAB6BC}"/>
          </ac:spMkLst>
        </pc:spChg>
        <pc:spChg chg="add mod">
          <ac:chgData name="Kathleen Roberta Hill" userId="e8016274-9dcc-4a01-a124-e169ae812464" providerId="ADAL" clId="{A8A72B1A-DE6F-8548-A52D-211A2ECD7ED5}" dt="2023-06-10T13:51:32.650" v="11213" actId="207"/>
          <ac:spMkLst>
            <pc:docMk/>
            <pc:sldMk cId="2389846047" sldId="281"/>
            <ac:spMk id="69" creationId="{D5BC3198-D12D-FB87-53C1-8263D18F49B2}"/>
          </ac:spMkLst>
        </pc:spChg>
        <pc:spChg chg="add mod">
          <ac:chgData name="Kathleen Roberta Hill" userId="e8016274-9dcc-4a01-a124-e169ae812464" providerId="ADAL" clId="{A8A72B1A-DE6F-8548-A52D-211A2ECD7ED5}" dt="2023-06-10T13:51:36.554" v="11214" actId="207"/>
          <ac:spMkLst>
            <pc:docMk/>
            <pc:sldMk cId="2389846047" sldId="281"/>
            <ac:spMk id="70" creationId="{FB5FCEAA-5F6B-B541-18DB-4DD8DEACBCDF}"/>
          </ac:spMkLst>
        </pc:spChg>
        <pc:spChg chg="add mod">
          <ac:chgData name="Kathleen Roberta Hill" userId="e8016274-9dcc-4a01-a124-e169ae812464" providerId="ADAL" clId="{A8A72B1A-DE6F-8548-A52D-211A2ECD7ED5}" dt="2023-06-15T02:56:28.225" v="11882" actId="108"/>
          <ac:spMkLst>
            <pc:docMk/>
            <pc:sldMk cId="2389846047" sldId="281"/>
            <ac:spMk id="72" creationId="{E099C7C1-B80A-D955-C7B1-4188576E5B4F}"/>
          </ac:spMkLst>
        </pc:spChg>
        <pc:grpChg chg="add del mod">
          <ac:chgData name="Kathleen Roberta Hill" userId="e8016274-9dcc-4a01-a124-e169ae812464" providerId="ADAL" clId="{A8A72B1A-DE6F-8548-A52D-211A2ECD7ED5}" dt="2023-06-10T12:56:15.030" v="10446" actId="165"/>
          <ac:grpSpMkLst>
            <pc:docMk/>
            <pc:sldMk cId="2389846047" sldId="281"/>
            <ac:grpSpMk id="25" creationId="{3197FD1B-F276-BB91-E243-20484BC297D4}"/>
          </ac:grpSpMkLst>
        </pc:grpChg>
        <pc:picChg chg="del mod">
          <ac:chgData name="Kathleen Roberta Hill" userId="e8016274-9dcc-4a01-a124-e169ae812464" providerId="ADAL" clId="{A8A72B1A-DE6F-8548-A52D-211A2ECD7ED5}" dt="2023-06-15T01:09:58.190" v="11625" actId="478"/>
          <ac:picMkLst>
            <pc:docMk/>
            <pc:sldMk cId="2389846047" sldId="281"/>
            <ac:picMk id="3" creationId="{2C011ADA-A01B-4385-33C3-E03766E88291}"/>
          </ac:picMkLst>
        </pc:picChg>
        <pc:picChg chg="add del mod">
          <ac:chgData name="Kathleen Roberta Hill" userId="e8016274-9dcc-4a01-a124-e169ae812464" providerId="ADAL" clId="{A8A72B1A-DE6F-8548-A52D-211A2ECD7ED5}" dt="2023-06-10T12:42:49.380" v="10332" actId="478"/>
          <ac:picMkLst>
            <pc:docMk/>
            <pc:sldMk cId="2389846047" sldId="281"/>
            <ac:picMk id="5" creationId="{6671D724-968F-E341-5619-5D014BD75401}"/>
          </ac:picMkLst>
        </pc:picChg>
        <pc:picChg chg="add del mod">
          <ac:chgData name="Kathleen Roberta Hill" userId="e8016274-9dcc-4a01-a124-e169ae812464" providerId="ADAL" clId="{A8A72B1A-DE6F-8548-A52D-211A2ECD7ED5}" dt="2023-06-10T12:43:32.754" v="10336" actId="478"/>
          <ac:picMkLst>
            <pc:docMk/>
            <pc:sldMk cId="2389846047" sldId="281"/>
            <ac:picMk id="9" creationId="{D0F04136-C08D-BB29-FBB2-195B3145C238}"/>
          </ac:picMkLst>
        </pc:picChg>
        <pc:picChg chg="add del mod modCrop">
          <ac:chgData name="Kathleen Roberta Hill" userId="e8016274-9dcc-4a01-a124-e169ae812464" providerId="ADAL" clId="{A8A72B1A-DE6F-8548-A52D-211A2ECD7ED5}" dt="2023-06-10T12:54:25.794" v="10423" actId="478"/>
          <ac:picMkLst>
            <pc:docMk/>
            <pc:sldMk cId="2389846047" sldId="281"/>
            <ac:picMk id="13" creationId="{3FD13E1B-E4DD-384F-6971-226217FB06A3}"/>
          </ac:picMkLst>
        </pc:picChg>
        <pc:picChg chg="add mod">
          <ac:chgData name="Kathleen Roberta Hill" userId="e8016274-9dcc-4a01-a124-e169ae812464" providerId="ADAL" clId="{A8A72B1A-DE6F-8548-A52D-211A2ECD7ED5}" dt="2023-06-10T12:55:36.978" v="10431"/>
          <ac:picMkLst>
            <pc:docMk/>
            <pc:sldMk cId="2389846047" sldId="281"/>
            <ac:picMk id="28" creationId="{00E10F24-B18F-7D05-4630-A1FD2F6657D2}"/>
          </ac:picMkLst>
        </pc:picChg>
        <pc:picChg chg="add del mod">
          <ac:chgData name="Kathleen Roberta Hill" userId="e8016274-9dcc-4a01-a124-e169ae812464" providerId="ADAL" clId="{A8A72B1A-DE6F-8548-A52D-211A2ECD7ED5}" dt="2023-06-15T02:54:33.901" v="11849" actId="478"/>
          <ac:picMkLst>
            <pc:docMk/>
            <pc:sldMk cId="2389846047" sldId="281"/>
            <ac:picMk id="1026" creationId="{9568F6F3-0DAC-71AD-345B-246AC21CB5CD}"/>
          </ac:picMkLst>
        </pc:picChg>
        <pc:picChg chg="add mod">
          <ac:chgData name="Kathleen Roberta Hill" userId="e8016274-9dcc-4a01-a124-e169ae812464" providerId="ADAL" clId="{A8A72B1A-DE6F-8548-A52D-211A2ECD7ED5}" dt="2023-06-10T13:54:17.865" v="11260" actId="14861"/>
          <ac:picMkLst>
            <pc:docMk/>
            <pc:sldMk cId="2389846047" sldId="281"/>
            <ac:picMk id="16386" creationId="{A8077A0A-E2B3-BD2D-AB80-CE0947B7D283}"/>
          </ac:picMkLst>
        </pc:picChg>
        <pc:cxnChg chg="add del mod">
          <ac:chgData name="Kathleen Roberta Hill" userId="e8016274-9dcc-4a01-a124-e169ae812464" providerId="ADAL" clId="{A8A72B1A-DE6F-8548-A52D-211A2ECD7ED5}" dt="2023-06-10T12:53:02.690" v="10416" actId="478"/>
          <ac:cxnSpMkLst>
            <pc:docMk/>
            <pc:sldMk cId="2389846047" sldId="281"/>
            <ac:cxnSpMk id="15" creationId="{06900E6B-C34B-C78A-F03C-98A59A2954EA}"/>
          </ac:cxnSpMkLst>
        </pc:cxnChg>
        <pc:cxnChg chg="add del mod">
          <ac:chgData name="Kathleen Roberta Hill" userId="e8016274-9dcc-4a01-a124-e169ae812464" providerId="ADAL" clId="{A8A72B1A-DE6F-8548-A52D-211A2ECD7ED5}" dt="2023-06-10T13:10:14.035" v="10621" actId="478"/>
          <ac:cxnSpMkLst>
            <pc:docMk/>
            <pc:sldMk cId="2389846047" sldId="281"/>
            <ac:cxnSpMk id="33" creationId="{A29943D1-05A6-86F5-C79E-487852880D76}"/>
          </ac:cxnSpMkLst>
        </pc:cxnChg>
        <pc:cxnChg chg="add del mod">
          <ac:chgData name="Kathleen Roberta Hill" userId="e8016274-9dcc-4a01-a124-e169ae812464" providerId="ADAL" clId="{A8A72B1A-DE6F-8548-A52D-211A2ECD7ED5}" dt="2023-06-10T13:10:14.035" v="10621" actId="478"/>
          <ac:cxnSpMkLst>
            <pc:docMk/>
            <pc:sldMk cId="2389846047" sldId="281"/>
            <ac:cxnSpMk id="39" creationId="{E2F6AB0F-1182-BBCD-10AF-3E527AD86FF5}"/>
          </ac:cxnSpMkLst>
        </pc:cxnChg>
        <pc:cxnChg chg="add del mod">
          <ac:chgData name="Kathleen Roberta Hill" userId="e8016274-9dcc-4a01-a124-e169ae812464" providerId="ADAL" clId="{A8A72B1A-DE6F-8548-A52D-211A2ECD7ED5}" dt="2023-06-10T13:10:20.682" v="10622" actId="478"/>
          <ac:cxnSpMkLst>
            <pc:docMk/>
            <pc:sldMk cId="2389846047" sldId="281"/>
            <ac:cxnSpMk id="50" creationId="{2A038985-2F99-ABF7-2F17-508C8FD3ACEE}"/>
          </ac:cxnSpMkLst>
        </pc:cxnChg>
        <pc:cxnChg chg="add del mod">
          <ac:chgData name="Kathleen Roberta Hill" userId="e8016274-9dcc-4a01-a124-e169ae812464" providerId="ADAL" clId="{A8A72B1A-DE6F-8548-A52D-211A2ECD7ED5}" dt="2023-06-10T13:10:20.682" v="10622" actId="478"/>
          <ac:cxnSpMkLst>
            <pc:docMk/>
            <pc:sldMk cId="2389846047" sldId="281"/>
            <ac:cxnSpMk id="51" creationId="{068C7248-EFA3-6314-57B8-1E606E461284}"/>
          </ac:cxnSpMkLst>
        </pc:cxnChg>
        <pc:cxnChg chg="add del mod">
          <ac:chgData name="Kathleen Roberta Hill" userId="e8016274-9dcc-4a01-a124-e169ae812464" providerId="ADAL" clId="{A8A72B1A-DE6F-8548-A52D-211A2ECD7ED5}" dt="2023-06-10T13:10:20.682" v="10622" actId="478"/>
          <ac:cxnSpMkLst>
            <pc:docMk/>
            <pc:sldMk cId="2389846047" sldId="281"/>
            <ac:cxnSpMk id="52" creationId="{F7146F57-EA49-36A6-E9C7-4CC4305DE3FD}"/>
          </ac:cxnSpMkLst>
        </pc:cxnChg>
        <pc:cxnChg chg="add del mod">
          <ac:chgData name="Kathleen Roberta Hill" userId="e8016274-9dcc-4a01-a124-e169ae812464" providerId="ADAL" clId="{A8A72B1A-DE6F-8548-A52D-211A2ECD7ED5}" dt="2023-06-10T13:10:20.682" v="10622" actId="478"/>
          <ac:cxnSpMkLst>
            <pc:docMk/>
            <pc:sldMk cId="2389846047" sldId="281"/>
            <ac:cxnSpMk id="53" creationId="{E7646789-3BCD-A1FB-12A7-32DC6EE3448E}"/>
          </ac:cxnSpMkLst>
        </pc:cxnChg>
        <pc:cxnChg chg="add del mod">
          <ac:chgData name="Kathleen Roberta Hill" userId="e8016274-9dcc-4a01-a124-e169ae812464" providerId="ADAL" clId="{A8A72B1A-DE6F-8548-A52D-211A2ECD7ED5}" dt="2023-06-10T13:10:20.682" v="10622" actId="478"/>
          <ac:cxnSpMkLst>
            <pc:docMk/>
            <pc:sldMk cId="2389846047" sldId="281"/>
            <ac:cxnSpMk id="54" creationId="{9CED7B90-96AA-2DCA-CA90-6EE61D44E016}"/>
          </ac:cxnSpMkLst>
        </pc:cxnChg>
        <pc:cxnChg chg="add del mod">
          <ac:chgData name="Kathleen Roberta Hill" userId="e8016274-9dcc-4a01-a124-e169ae812464" providerId="ADAL" clId="{A8A72B1A-DE6F-8548-A52D-211A2ECD7ED5}" dt="2023-06-10T13:10:20.682" v="10622" actId="478"/>
          <ac:cxnSpMkLst>
            <pc:docMk/>
            <pc:sldMk cId="2389846047" sldId="281"/>
            <ac:cxnSpMk id="55" creationId="{F279EB27-E729-1703-E53F-8DDB82D49C1F}"/>
          </ac:cxnSpMkLst>
        </pc:cxnChg>
        <pc:extLst>
          <p:ext xmlns:p="http://schemas.openxmlformats.org/presentationml/2006/main" uri="{D6D511B9-2390-475A-947B-AFAB55BFBCF1}">
            <pc226:cmChg xmlns:pc226="http://schemas.microsoft.com/office/powerpoint/2022/06/main/command" chg="add mod">
              <pc226:chgData name="Kathleen Roberta Hill" userId="e8016274-9dcc-4a01-a124-e169ae812464" providerId="ADAL" clId="{A8A72B1A-DE6F-8548-A52D-211A2ECD7ED5}" dt="2023-06-15T01:13:01.825" v="11626"/>
              <pc2:cmMkLst xmlns:pc2="http://schemas.microsoft.com/office/powerpoint/2019/9/main/command">
                <pc:docMk/>
                <pc:sldMk cId="2389846047" sldId="281"/>
                <pc2:cmMk id="{47118538-5BC3-A84E-8388-8EF597497F06}"/>
              </pc2:cmMkLst>
            </pc226:cmChg>
          </p:ext>
        </pc:extLst>
      </pc:sldChg>
      <pc:sldChg chg="addSp delSp modSp add mod addCm">
        <pc:chgData name="Kathleen Roberta Hill" userId="e8016274-9dcc-4a01-a124-e169ae812464" providerId="ADAL" clId="{A8A72B1A-DE6F-8548-A52D-211A2ECD7ED5}" dt="2023-06-13T03:58:10.727" v="11552" actId="1035"/>
        <pc:sldMkLst>
          <pc:docMk/>
          <pc:sldMk cId="2149883258" sldId="282"/>
        </pc:sldMkLst>
        <pc:spChg chg="mod">
          <ac:chgData name="Kathleen Roberta Hill" userId="e8016274-9dcc-4a01-a124-e169ae812464" providerId="ADAL" clId="{A8A72B1A-DE6F-8548-A52D-211A2ECD7ED5}" dt="2023-06-13T03:52:50.550" v="11395" actId="1038"/>
          <ac:spMkLst>
            <pc:docMk/>
            <pc:sldMk cId="2149883258" sldId="282"/>
            <ac:spMk id="2" creationId="{F3D891CC-9FD0-2D20-4E6C-2A0CB4706E06}"/>
          </ac:spMkLst>
        </pc:spChg>
        <pc:spChg chg="mod">
          <ac:chgData name="Kathleen Roberta Hill" userId="e8016274-9dcc-4a01-a124-e169ae812464" providerId="ADAL" clId="{A8A72B1A-DE6F-8548-A52D-211A2ECD7ED5}" dt="2023-06-13T03:58:05.457" v="11550" actId="1035"/>
          <ac:spMkLst>
            <pc:docMk/>
            <pc:sldMk cId="2149883258" sldId="282"/>
            <ac:spMk id="8" creationId="{9B4A4BC8-BC63-D6C7-2C87-D14E1AE721A7}"/>
          </ac:spMkLst>
        </pc:spChg>
        <pc:spChg chg="mod">
          <ac:chgData name="Kathleen Roberta Hill" userId="e8016274-9dcc-4a01-a124-e169ae812464" providerId="ADAL" clId="{A8A72B1A-DE6F-8548-A52D-211A2ECD7ED5}" dt="2023-06-13T03:58:05.457" v="11550" actId="1035"/>
          <ac:spMkLst>
            <pc:docMk/>
            <pc:sldMk cId="2149883258" sldId="282"/>
            <ac:spMk id="10" creationId="{7C4F6E00-2C4D-2C0E-8E5A-7E7D75A51CEC}"/>
          </ac:spMkLst>
        </pc:spChg>
        <pc:spChg chg="mod">
          <ac:chgData name="Kathleen Roberta Hill" userId="e8016274-9dcc-4a01-a124-e169ae812464" providerId="ADAL" clId="{A8A72B1A-DE6F-8548-A52D-211A2ECD7ED5}" dt="2023-06-13T03:58:05.457" v="11550" actId="1035"/>
          <ac:spMkLst>
            <pc:docMk/>
            <pc:sldMk cId="2149883258" sldId="282"/>
            <ac:spMk id="12" creationId="{0573F4FE-61D2-8F2B-5549-AB92D97BF366}"/>
          </ac:spMkLst>
        </pc:spChg>
        <pc:spChg chg="del mod">
          <ac:chgData name="Kathleen Roberta Hill" userId="e8016274-9dcc-4a01-a124-e169ae812464" providerId="ADAL" clId="{A8A72B1A-DE6F-8548-A52D-211A2ECD7ED5}" dt="2023-06-13T03:53:33.800" v="11413" actId="21"/>
          <ac:spMkLst>
            <pc:docMk/>
            <pc:sldMk cId="2149883258" sldId="282"/>
            <ac:spMk id="13" creationId="{06415F9A-9625-F7D3-EC7A-0916B37829E2}"/>
          </ac:spMkLst>
        </pc:spChg>
        <pc:spChg chg="del mod">
          <ac:chgData name="Kathleen Roberta Hill" userId="e8016274-9dcc-4a01-a124-e169ae812464" providerId="ADAL" clId="{A8A72B1A-DE6F-8548-A52D-211A2ECD7ED5}" dt="2023-06-13T03:53:33.800" v="11413" actId="21"/>
          <ac:spMkLst>
            <pc:docMk/>
            <pc:sldMk cId="2149883258" sldId="282"/>
            <ac:spMk id="14" creationId="{2BDE516B-8B8A-F926-88EC-64ECF8E4B765}"/>
          </ac:spMkLst>
        </pc:spChg>
        <pc:spChg chg="del mod">
          <ac:chgData name="Kathleen Roberta Hill" userId="e8016274-9dcc-4a01-a124-e169ae812464" providerId="ADAL" clId="{A8A72B1A-DE6F-8548-A52D-211A2ECD7ED5}" dt="2023-06-13T03:53:33.800" v="11413" actId="21"/>
          <ac:spMkLst>
            <pc:docMk/>
            <pc:sldMk cId="2149883258" sldId="282"/>
            <ac:spMk id="15" creationId="{2AD162F1-C7D0-A9C2-5C15-E24341D12A5C}"/>
          </ac:spMkLst>
        </pc:spChg>
        <pc:spChg chg="del mod">
          <ac:chgData name="Kathleen Roberta Hill" userId="e8016274-9dcc-4a01-a124-e169ae812464" providerId="ADAL" clId="{A8A72B1A-DE6F-8548-A52D-211A2ECD7ED5}" dt="2023-06-13T03:53:33.800" v="11413" actId="21"/>
          <ac:spMkLst>
            <pc:docMk/>
            <pc:sldMk cId="2149883258" sldId="282"/>
            <ac:spMk id="16" creationId="{96B02625-4D97-5304-1603-9F4D52E6A549}"/>
          </ac:spMkLst>
        </pc:spChg>
        <pc:spChg chg="del mod">
          <ac:chgData name="Kathleen Roberta Hill" userId="e8016274-9dcc-4a01-a124-e169ae812464" providerId="ADAL" clId="{A8A72B1A-DE6F-8548-A52D-211A2ECD7ED5}" dt="2023-06-13T03:53:33.800" v="11413" actId="21"/>
          <ac:spMkLst>
            <pc:docMk/>
            <pc:sldMk cId="2149883258" sldId="282"/>
            <ac:spMk id="17" creationId="{89E2C879-F5CF-C2E2-E149-7242F26B721F}"/>
          </ac:spMkLst>
        </pc:spChg>
        <pc:spChg chg="mod">
          <ac:chgData name="Kathleen Roberta Hill" userId="e8016274-9dcc-4a01-a124-e169ae812464" providerId="ADAL" clId="{A8A72B1A-DE6F-8548-A52D-211A2ECD7ED5}" dt="2023-06-13T03:52:58.141" v="11411" actId="1038"/>
          <ac:spMkLst>
            <pc:docMk/>
            <pc:sldMk cId="2149883258" sldId="282"/>
            <ac:spMk id="18" creationId="{E4C41C0A-40E3-B140-4BEB-3465D7D7228D}"/>
          </ac:spMkLst>
        </pc:spChg>
        <pc:spChg chg="mod">
          <ac:chgData name="Kathleen Roberta Hill" userId="e8016274-9dcc-4a01-a124-e169ae812464" providerId="ADAL" clId="{A8A72B1A-DE6F-8548-A52D-211A2ECD7ED5}" dt="2023-06-13T03:52:50.550" v="11395" actId="1038"/>
          <ac:spMkLst>
            <pc:docMk/>
            <pc:sldMk cId="2149883258" sldId="282"/>
            <ac:spMk id="31" creationId="{9D223012-9557-905D-4F6B-4D8B842F2344}"/>
          </ac:spMkLst>
        </pc:spChg>
        <pc:spChg chg="mod">
          <ac:chgData name="Kathleen Roberta Hill" userId="e8016274-9dcc-4a01-a124-e169ae812464" providerId="ADAL" clId="{A8A72B1A-DE6F-8548-A52D-211A2ECD7ED5}" dt="2023-06-13T03:52:50.550" v="11395" actId="1038"/>
          <ac:spMkLst>
            <pc:docMk/>
            <pc:sldMk cId="2149883258" sldId="282"/>
            <ac:spMk id="32" creationId="{050FAEB8-35F1-154C-5429-38C7F9A59A36}"/>
          </ac:spMkLst>
        </pc:spChg>
        <pc:spChg chg="mod">
          <ac:chgData name="Kathleen Roberta Hill" userId="e8016274-9dcc-4a01-a124-e169ae812464" providerId="ADAL" clId="{A8A72B1A-DE6F-8548-A52D-211A2ECD7ED5}" dt="2023-06-13T03:52:50.550" v="11395" actId="1038"/>
          <ac:spMkLst>
            <pc:docMk/>
            <pc:sldMk cId="2149883258" sldId="282"/>
            <ac:spMk id="33" creationId="{1F989D69-70B1-34EE-026A-4284E320A79C}"/>
          </ac:spMkLst>
        </pc:spChg>
        <pc:spChg chg="add mod">
          <ac:chgData name="Kathleen Roberta Hill" userId="e8016274-9dcc-4a01-a124-e169ae812464" providerId="ADAL" clId="{A8A72B1A-DE6F-8548-A52D-211A2ECD7ED5}" dt="2023-06-13T03:57:02.911" v="11522" actId="14100"/>
          <ac:spMkLst>
            <pc:docMk/>
            <pc:sldMk cId="2149883258" sldId="282"/>
            <ac:spMk id="34" creationId="{BC98AD11-4495-44CB-4C7A-521D45EC60C1}"/>
          </ac:spMkLst>
        </pc:spChg>
        <pc:spChg chg="del mod">
          <ac:chgData name="Kathleen Roberta Hill" userId="e8016274-9dcc-4a01-a124-e169ae812464" providerId="ADAL" clId="{A8A72B1A-DE6F-8548-A52D-211A2ECD7ED5}" dt="2023-06-13T03:53:33.800" v="11413" actId="21"/>
          <ac:spMkLst>
            <pc:docMk/>
            <pc:sldMk cId="2149883258" sldId="282"/>
            <ac:spMk id="35" creationId="{5BA96F53-916B-EC2D-DA67-7F315BA1401B}"/>
          </ac:spMkLst>
        </pc:spChg>
        <pc:spChg chg="mod">
          <ac:chgData name="Kathleen Roberta Hill" userId="e8016274-9dcc-4a01-a124-e169ae812464" providerId="ADAL" clId="{A8A72B1A-DE6F-8548-A52D-211A2ECD7ED5}" dt="2023-06-13T03:52:50.550" v="11395" actId="1038"/>
          <ac:spMkLst>
            <pc:docMk/>
            <pc:sldMk cId="2149883258" sldId="282"/>
            <ac:spMk id="36" creationId="{0CF09955-2A13-763C-1E85-FE0C8538F4BE}"/>
          </ac:spMkLst>
        </pc:spChg>
        <pc:spChg chg="add mod">
          <ac:chgData name="Kathleen Roberta Hill" userId="e8016274-9dcc-4a01-a124-e169ae812464" providerId="ADAL" clId="{A8A72B1A-DE6F-8548-A52D-211A2ECD7ED5}" dt="2023-06-13T03:58:10.727" v="11552" actId="1035"/>
          <ac:spMkLst>
            <pc:docMk/>
            <pc:sldMk cId="2149883258" sldId="282"/>
            <ac:spMk id="39" creationId="{047405B2-27BD-A1FA-CC04-BA6200B79FD1}"/>
          </ac:spMkLst>
        </pc:spChg>
        <pc:spChg chg="add mod">
          <ac:chgData name="Kathleen Roberta Hill" userId="e8016274-9dcc-4a01-a124-e169ae812464" providerId="ADAL" clId="{A8A72B1A-DE6F-8548-A52D-211A2ECD7ED5}" dt="2023-06-13T03:57:16.179" v="11538" actId="1037"/>
          <ac:spMkLst>
            <pc:docMk/>
            <pc:sldMk cId="2149883258" sldId="282"/>
            <ac:spMk id="40" creationId="{F86D3409-4C30-E19A-F925-A66D130002B8}"/>
          </ac:spMkLst>
        </pc:spChg>
        <pc:spChg chg="add mod">
          <ac:chgData name="Kathleen Roberta Hill" userId="e8016274-9dcc-4a01-a124-e169ae812464" providerId="ADAL" clId="{A8A72B1A-DE6F-8548-A52D-211A2ECD7ED5}" dt="2023-06-13T03:57:16.179" v="11538" actId="1037"/>
          <ac:spMkLst>
            <pc:docMk/>
            <pc:sldMk cId="2149883258" sldId="282"/>
            <ac:spMk id="41" creationId="{D19179FB-4880-9AB7-5CB0-03B4C87EFBCE}"/>
          </ac:spMkLst>
        </pc:spChg>
        <pc:spChg chg="add mod">
          <ac:chgData name="Kathleen Roberta Hill" userId="e8016274-9dcc-4a01-a124-e169ae812464" providerId="ADAL" clId="{A8A72B1A-DE6F-8548-A52D-211A2ECD7ED5}" dt="2023-06-13T03:57:16.179" v="11538" actId="1037"/>
          <ac:spMkLst>
            <pc:docMk/>
            <pc:sldMk cId="2149883258" sldId="282"/>
            <ac:spMk id="42" creationId="{7D8ECB46-FE61-58FA-EEE3-200C055ECF18}"/>
          </ac:spMkLst>
        </pc:spChg>
        <pc:spChg chg="add mod">
          <ac:chgData name="Kathleen Roberta Hill" userId="e8016274-9dcc-4a01-a124-e169ae812464" providerId="ADAL" clId="{A8A72B1A-DE6F-8548-A52D-211A2ECD7ED5}" dt="2023-06-13T03:57:16.179" v="11538" actId="1037"/>
          <ac:spMkLst>
            <pc:docMk/>
            <pc:sldMk cId="2149883258" sldId="282"/>
            <ac:spMk id="43" creationId="{5A5467E9-0CC5-B9D0-73EE-9441C2397358}"/>
          </ac:spMkLst>
        </pc:spChg>
        <pc:spChg chg="add del mod">
          <ac:chgData name="Kathleen Roberta Hill" userId="e8016274-9dcc-4a01-a124-e169ae812464" providerId="ADAL" clId="{A8A72B1A-DE6F-8548-A52D-211A2ECD7ED5}" dt="2023-06-13T03:54:16.570" v="11419" actId="478"/>
          <ac:spMkLst>
            <pc:docMk/>
            <pc:sldMk cId="2149883258" sldId="282"/>
            <ac:spMk id="44" creationId="{BB9605FA-8B4B-E550-D56D-9C8568332F26}"/>
          </ac:spMkLst>
        </pc:spChg>
        <pc:spChg chg="add mod">
          <ac:chgData name="Kathleen Roberta Hill" userId="e8016274-9dcc-4a01-a124-e169ae812464" providerId="ADAL" clId="{A8A72B1A-DE6F-8548-A52D-211A2ECD7ED5}" dt="2023-06-13T03:56:26.462" v="11481" actId="1035"/>
          <ac:spMkLst>
            <pc:docMk/>
            <pc:sldMk cId="2149883258" sldId="282"/>
            <ac:spMk id="45" creationId="{33BF2824-46FD-C8C0-2695-E810B48A3B34}"/>
          </ac:spMkLst>
        </pc:spChg>
        <pc:grpChg chg="mod">
          <ac:chgData name="Kathleen Roberta Hill" userId="e8016274-9dcc-4a01-a124-e169ae812464" providerId="ADAL" clId="{A8A72B1A-DE6F-8548-A52D-211A2ECD7ED5}" dt="2023-06-13T03:52:50.550" v="11395" actId="1038"/>
          <ac:grpSpMkLst>
            <pc:docMk/>
            <pc:sldMk cId="2149883258" sldId="282"/>
            <ac:grpSpMk id="19" creationId="{C9821EF1-2051-D344-4C05-DEE2ACBB8AEB}"/>
          </ac:grpSpMkLst>
        </pc:grpChg>
        <pc:grpChg chg="mod">
          <ac:chgData name="Kathleen Roberta Hill" userId="e8016274-9dcc-4a01-a124-e169ae812464" providerId="ADAL" clId="{A8A72B1A-DE6F-8548-A52D-211A2ECD7ED5}" dt="2023-06-13T03:52:50.550" v="11395" actId="1038"/>
          <ac:grpSpMkLst>
            <pc:docMk/>
            <pc:sldMk cId="2149883258" sldId="282"/>
            <ac:grpSpMk id="22" creationId="{D6821C0E-EF60-0591-DCC2-4BF9A2D8DDF9}"/>
          </ac:grpSpMkLst>
        </pc:grpChg>
        <pc:grpChg chg="mod">
          <ac:chgData name="Kathleen Roberta Hill" userId="e8016274-9dcc-4a01-a124-e169ae812464" providerId="ADAL" clId="{A8A72B1A-DE6F-8548-A52D-211A2ECD7ED5}" dt="2023-06-13T03:52:50.550" v="11395" actId="1038"/>
          <ac:grpSpMkLst>
            <pc:docMk/>
            <pc:sldMk cId="2149883258" sldId="282"/>
            <ac:grpSpMk id="25" creationId="{CFA6CCE7-EB07-995B-C7CD-1A3FA07BA60D}"/>
          </ac:grpSpMkLst>
        </pc:grpChg>
        <pc:grpChg chg="mod">
          <ac:chgData name="Kathleen Roberta Hill" userId="e8016274-9dcc-4a01-a124-e169ae812464" providerId="ADAL" clId="{A8A72B1A-DE6F-8548-A52D-211A2ECD7ED5}" dt="2023-06-13T03:52:50.550" v="11395" actId="1038"/>
          <ac:grpSpMkLst>
            <pc:docMk/>
            <pc:sldMk cId="2149883258" sldId="282"/>
            <ac:grpSpMk id="28" creationId="{E7CF16CA-5522-42E2-ECAC-06736DF8C329}"/>
          </ac:grpSpMkLst>
        </pc:grpChg>
        <pc:picChg chg="mod">
          <ac:chgData name="Kathleen Roberta Hill" userId="e8016274-9dcc-4a01-a124-e169ae812464" providerId="ADAL" clId="{A8A72B1A-DE6F-8548-A52D-211A2ECD7ED5}" dt="2023-06-13T03:58:05.457" v="11550" actId="1035"/>
          <ac:picMkLst>
            <pc:docMk/>
            <pc:sldMk cId="2149883258" sldId="282"/>
            <ac:picMk id="7" creationId="{F3141682-2CD1-28D9-D1C3-2D1F39447F55}"/>
          </ac:picMkLst>
        </pc:picChg>
        <pc:picChg chg="del mod">
          <ac:chgData name="Kathleen Roberta Hill" userId="e8016274-9dcc-4a01-a124-e169ae812464" providerId="ADAL" clId="{A8A72B1A-DE6F-8548-A52D-211A2ECD7ED5}" dt="2023-06-13T03:53:33.800" v="11413" actId="21"/>
          <ac:picMkLst>
            <pc:docMk/>
            <pc:sldMk cId="2149883258" sldId="282"/>
            <ac:picMk id="9" creationId="{A8C6B061-1EA9-3134-2F1F-909297612BF7}"/>
          </ac:picMkLst>
        </pc:picChg>
        <pc:picChg chg="del mod">
          <ac:chgData name="Kathleen Roberta Hill" userId="e8016274-9dcc-4a01-a124-e169ae812464" providerId="ADAL" clId="{A8A72B1A-DE6F-8548-A52D-211A2ECD7ED5}" dt="2023-06-13T03:53:33.800" v="11413" actId="21"/>
          <ac:picMkLst>
            <pc:docMk/>
            <pc:sldMk cId="2149883258" sldId="282"/>
            <ac:picMk id="11" creationId="{ABF96F7A-CA9B-C957-44AA-44F1660C4DFC}"/>
          </ac:picMkLst>
        </pc:picChg>
        <pc:picChg chg="add mod">
          <ac:chgData name="Kathleen Roberta Hill" userId="e8016274-9dcc-4a01-a124-e169ae812464" providerId="ADAL" clId="{A8A72B1A-DE6F-8548-A52D-211A2ECD7ED5}" dt="2023-06-13T03:57:16.179" v="11538" actId="1037"/>
          <ac:picMkLst>
            <pc:docMk/>
            <pc:sldMk cId="2149883258" sldId="282"/>
            <ac:picMk id="37" creationId="{95586227-8482-049B-213C-A1F64C9FAAFD}"/>
          </ac:picMkLst>
        </pc:picChg>
        <pc:picChg chg="add mod">
          <ac:chgData name="Kathleen Roberta Hill" userId="e8016274-9dcc-4a01-a124-e169ae812464" providerId="ADAL" clId="{A8A72B1A-DE6F-8548-A52D-211A2ECD7ED5}" dt="2023-06-13T03:57:16.179" v="11538" actId="1037"/>
          <ac:picMkLst>
            <pc:docMk/>
            <pc:sldMk cId="2149883258" sldId="282"/>
            <ac:picMk id="38" creationId="{DFC1A632-13E8-952A-BEA2-F43266456837}"/>
          </ac:picMkLst>
        </pc:picChg>
        <pc:extLst>
          <p:ext xmlns:p="http://schemas.openxmlformats.org/presentationml/2006/main" uri="{D6D511B9-2390-475A-947B-AFAB55BFBCF1}">
            <pc226:cmChg xmlns:pc226="http://schemas.microsoft.com/office/powerpoint/2022/06/main/command" chg="add">
              <pc226:chgData name="Kathleen Roberta Hill" userId="e8016274-9dcc-4a01-a124-e169ae812464" providerId="ADAL" clId="{A8A72B1A-DE6F-8548-A52D-211A2ECD7ED5}" dt="2023-06-13T03:52:34.152" v="11378"/>
              <pc2:cmMkLst xmlns:pc2="http://schemas.microsoft.com/office/powerpoint/2019/9/main/command">
                <pc:docMk/>
                <pc:sldMk cId="2149883258" sldId="282"/>
                <pc2:cmMk id="{E40F7A9E-6E71-724C-BDF9-970D4E1CC120}"/>
              </pc2:cmMkLst>
            </pc226:cmChg>
          </p:ext>
        </pc:extLst>
      </pc:sldChg>
      <pc:sldChg chg="addSp delSp modSp new mod">
        <pc:chgData name="Kathleen Roberta Hill" userId="e8016274-9dcc-4a01-a124-e169ae812464" providerId="ADAL" clId="{A8A72B1A-DE6F-8548-A52D-211A2ECD7ED5}" dt="2023-06-15T02:27:05.337" v="11835" actId="1076"/>
        <pc:sldMkLst>
          <pc:docMk/>
          <pc:sldMk cId="3973321602" sldId="283"/>
        </pc:sldMkLst>
        <pc:spChg chg="del">
          <ac:chgData name="Kathleen Roberta Hill" userId="e8016274-9dcc-4a01-a124-e169ae812464" providerId="ADAL" clId="{A8A72B1A-DE6F-8548-A52D-211A2ECD7ED5}" dt="2023-06-15T02:25:37.067" v="11808" actId="478"/>
          <ac:spMkLst>
            <pc:docMk/>
            <pc:sldMk cId="3973321602" sldId="283"/>
            <ac:spMk id="2" creationId="{B90914AD-25BD-9E5F-542C-30189E058A33}"/>
          </ac:spMkLst>
        </pc:spChg>
        <pc:spChg chg="del">
          <ac:chgData name="Kathleen Roberta Hill" userId="e8016274-9dcc-4a01-a124-e169ae812464" providerId="ADAL" clId="{A8A72B1A-DE6F-8548-A52D-211A2ECD7ED5}" dt="2023-06-15T02:25:37.067" v="11808" actId="478"/>
          <ac:spMkLst>
            <pc:docMk/>
            <pc:sldMk cId="3973321602" sldId="283"/>
            <ac:spMk id="3" creationId="{1A044742-0230-B035-3B32-4363AEC81553}"/>
          </ac:spMkLst>
        </pc:spChg>
        <pc:spChg chg="add mod">
          <ac:chgData name="Kathleen Roberta Hill" userId="e8016274-9dcc-4a01-a124-e169ae812464" providerId="ADAL" clId="{A8A72B1A-DE6F-8548-A52D-211A2ECD7ED5}" dt="2023-06-15T02:25:53.739" v="11809"/>
          <ac:spMkLst>
            <pc:docMk/>
            <pc:sldMk cId="3973321602" sldId="283"/>
            <ac:spMk id="4" creationId="{35C747EC-B91F-A67E-1DE9-CD3355B768F1}"/>
          </ac:spMkLst>
        </pc:spChg>
        <pc:spChg chg="add mod">
          <ac:chgData name="Kathleen Roberta Hill" userId="e8016274-9dcc-4a01-a124-e169ae812464" providerId="ADAL" clId="{A8A72B1A-DE6F-8548-A52D-211A2ECD7ED5}" dt="2023-06-15T02:25:53.739" v="11809"/>
          <ac:spMkLst>
            <pc:docMk/>
            <pc:sldMk cId="3973321602" sldId="283"/>
            <ac:spMk id="5" creationId="{C5392A1A-FFF9-E8AA-3AC6-6690893BDB74}"/>
          </ac:spMkLst>
        </pc:spChg>
        <pc:spChg chg="add mod">
          <ac:chgData name="Kathleen Roberta Hill" userId="e8016274-9dcc-4a01-a124-e169ae812464" providerId="ADAL" clId="{A8A72B1A-DE6F-8548-A52D-211A2ECD7ED5}" dt="2023-06-15T02:26:00.217" v="11823" actId="20577"/>
          <ac:spMkLst>
            <pc:docMk/>
            <pc:sldMk cId="3973321602" sldId="283"/>
            <ac:spMk id="6" creationId="{496C51D4-2E7C-032A-36A9-500E5806F719}"/>
          </ac:spMkLst>
        </pc:spChg>
        <pc:picChg chg="add mod">
          <ac:chgData name="Kathleen Roberta Hill" userId="e8016274-9dcc-4a01-a124-e169ae812464" providerId="ADAL" clId="{A8A72B1A-DE6F-8548-A52D-211A2ECD7ED5}" dt="2023-06-15T02:25:53.739" v="11809"/>
          <ac:picMkLst>
            <pc:docMk/>
            <pc:sldMk cId="3973321602" sldId="283"/>
            <ac:picMk id="7" creationId="{411DFD89-14FF-8FA2-3456-150415DDE147}"/>
          </ac:picMkLst>
        </pc:picChg>
        <pc:picChg chg="add del mod">
          <ac:chgData name="Kathleen Roberta Hill" userId="e8016274-9dcc-4a01-a124-e169ae812464" providerId="ADAL" clId="{A8A72B1A-DE6F-8548-A52D-211A2ECD7ED5}" dt="2023-06-15T02:26:41.855" v="11828" actId="478"/>
          <ac:picMkLst>
            <pc:docMk/>
            <pc:sldMk cId="3973321602" sldId="283"/>
            <ac:picMk id="9" creationId="{3B5EB15F-1A0D-A16B-28A5-3857916AF2AA}"/>
          </ac:picMkLst>
        </pc:picChg>
        <pc:picChg chg="add mod">
          <ac:chgData name="Kathleen Roberta Hill" userId="e8016274-9dcc-4a01-a124-e169ae812464" providerId="ADAL" clId="{A8A72B1A-DE6F-8548-A52D-211A2ECD7ED5}" dt="2023-06-15T02:27:05.337" v="11835" actId="1076"/>
          <ac:picMkLst>
            <pc:docMk/>
            <pc:sldMk cId="3973321602" sldId="283"/>
            <ac:picMk id="11" creationId="{B7B9B675-0F85-9080-0BBA-DEEEE3231B4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gmuedu.sharepoint.com/sites/FAADataChallenge-GRP/Shared%20Documents/General/Technical_Paper/bar%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gmuedu.sharepoint.com/sites/FAADataChallenge-GRP/Shared%20Documents/General/Technical_Paper/bar%20char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FNN</a:t>
            </a:r>
            <a:r>
              <a:rPr lang="en-US" baseline="0"/>
              <a:t> Feature Importance by F Score</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Sheet1!$E$2:$E$11</c:f>
              <c:strCache>
                <c:ptCount val="10"/>
                <c:pt idx="0">
                  <c:v> Number of engines</c:v>
                </c:pt>
                <c:pt idx="1">
                  <c:v> Engine type</c:v>
                </c:pt>
                <c:pt idx="2">
                  <c:v> Type of flight</c:v>
                </c:pt>
                <c:pt idx="3">
                  <c:v> Runway width</c:v>
                </c:pt>
                <c:pt idx="4">
                  <c:v> Certificate maximum gross weight</c:v>
                </c:pt>
                <c:pt idx="5">
                  <c:v> Basic weather condition</c:v>
                </c:pt>
                <c:pt idx="6">
                  <c:v> Runway length</c:v>
                </c:pt>
                <c:pt idx="7">
                  <c:v> Airport name</c:v>
                </c:pt>
                <c:pt idx="8">
                  <c:v> Weather temperature</c:v>
                </c:pt>
                <c:pt idx="9">
                  <c:v>All Flight Hours</c:v>
                </c:pt>
              </c:strCache>
            </c:strRef>
          </c:cat>
          <c:val>
            <c:numRef>
              <c:f>Sheet1!$F$2:$F$11</c:f>
              <c:numCache>
                <c:formatCode>General</c:formatCode>
                <c:ptCount val="10"/>
                <c:pt idx="0">
                  <c:v>2948.9284928576999</c:v>
                </c:pt>
                <c:pt idx="1">
                  <c:v>2523.2746368569301</c:v>
                </c:pt>
                <c:pt idx="2">
                  <c:v>1951.7276202732701</c:v>
                </c:pt>
                <c:pt idx="3">
                  <c:v>1186.1897331975399</c:v>
                </c:pt>
                <c:pt idx="4">
                  <c:v>1043.2096764418</c:v>
                </c:pt>
                <c:pt idx="5">
                  <c:v>778.19631015437994</c:v>
                </c:pt>
                <c:pt idx="6">
                  <c:v>751.82528418446805</c:v>
                </c:pt>
                <c:pt idx="7">
                  <c:v>653.09415422990105</c:v>
                </c:pt>
                <c:pt idx="8">
                  <c:v>618.59407846009901</c:v>
                </c:pt>
                <c:pt idx="9">
                  <c:v>454.36561367857797</c:v>
                </c:pt>
              </c:numCache>
            </c:numRef>
          </c:val>
          <c:extLst>
            <c:ext xmlns:c16="http://schemas.microsoft.com/office/drawing/2014/chart" uri="{C3380CC4-5D6E-409C-BE32-E72D297353CC}">
              <c16:uniqueId val="{00000000-DB42-244C-B3A3-F57D611DA758}"/>
            </c:ext>
          </c:extLst>
        </c:ser>
        <c:dLbls>
          <c:dLblPos val="outEnd"/>
          <c:showLegendKey val="0"/>
          <c:showVal val="1"/>
          <c:showCatName val="0"/>
          <c:showSerName val="0"/>
          <c:showPercent val="0"/>
          <c:showBubbleSize val="0"/>
        </c:dLbls>
        <c:gapWidth val="100"/>
        <c:axId val="1716944816"/>
        <c:axId val="1717035488"/>
      </c:barChart>
      <c:catAx>
        <c:axId val="1716944816"/>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Features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t" anchorCtr="0"/>
          <a:lstStyle/>
          <a:p>
            <a:pPr>
              <a:defRPr sz="900" b="0" i="0" u="none" strike="noStrike" kern="1200" baseline="0">
                <a:solidFill>
                  <a:schemeClr val="tx2"/>
                </a:solidFill>
                <a:latin typeface="+mn-lt"/>
                <a:ea typeface="+mn-ea"/>
                <a:cs typeface="+mn-cs"/>
              </a:defRPr>
            </a:pPr>
            <a:endParaRPr lang="en-US"/>
          </a:p>
        </c:txPr>
        <c:crossAx val="1717035488"/>
        <c:crosses val="autoZero"/>
        <c:auto val="1"/>
        <c:lblAlgn val="ctr"/>
        <c:lblOffset val="100"/>
        <c:noMultiLvlLbl val="0"/>
      </c:catAx>
      <c:valAx>
        <c:axId val="1717035488"/>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F Score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16944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XGBoost</a:t>
            </a:r>
            <a:r>
              <a:rPr lang="en-US" baseline="0"/>
              <a:t> Feature Importance by F Score</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40133181465524359"/>
          <c:y val="0.11508005822416303"/>
          <c:w val="0.5717499463510457"/>
          <c:h val="0.70636523319200484"/>
        </c:manualLayout>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Sheet1!$B$14:$B$23</c:f>
              <c:strCache>
                <c:ptCount val="10"/>
                <c:pt idx="0">
                  <c:v> Flight hours in the make/model of the aircraft</c:v>
                </c:pt>
                <c:pt idx="1">
                  <c:v> Airframe hours since last inspection</c:v>
                </c:pt>
                <c:pt idx="2">
                  <c:v> Total airframe hours</c:v>
                </c:pt>
                <c:pt idx="3">
                  <c:v> Flight hours during nighttime</c:v>
                </c:pt>
                <c:pt idx="4">
                  <c:v> Departure time</c:v>
                </c:pt>
                <c:pt idx="5">
                  <c:v> Weather temperature</c:v>
                </c:pt>
                <c:pt idx="6">
                  <c:v> Total flight hours</c:v>
                </c:pt>
                <c:pt idx="7">
                  <c:v> Flight hours on single-engine aircraft</c:v>
                </c:pt>
                <c:pt idx="8">
                  <c:v> Flight hours on multi-engine aircraft</c:v>
                </c:pt>
                <c:pt idx="9">
                  <c:v> Flight hours on simulated instrument conditions</c:v>
                </c:pt>
              </c:strCache>
            </c:strRef>
          </c:cat>
          <c:val>
            <c:numRef>
              <c:f>Sheet1!$C$14:$C$23</c:f>
              <c:numCache>
                <c:formatCode>General</c:formatCode>
                <c:ptCount val="10"/>
                <c:pt idx="0">
                  <c:v>686</c:v>
                </c:pt>
                <c:pt idx="1">
                  <c:v>590</c:v>
                </c:pt>
                <c:pt idx="2">
                  <c:v>490</c:v>
                </c:pt>
                <c:pt idx="3">
                  <c:v>475</c:v>
                </c:pt>
                <c:pt idx="4">
                  <c:v>466</c:v>
                </c:pt>
                <c:pt idx="5">
                  <c:v>463</c:v>
                </c:pt>
                <c:pt idx="6">
                  <c:v>460</c:v>
                </c:pt>
                <c:pt idx="7">
                  <c:v>450</c:v>
                </c:pt>
                <c:pt idx="8">
                  <c:v>437</c:v>
                </c:pt>
                <c:pt idx="9">
                  <c:v>436</c:v>
                </c:pt>
              </c:numCache>
            </c:numRef>
          </c:val>
          <c:extLst>
            <c:ext xmlns:c16="http://schemas.microsoft.com/office/drawing/2014/chart" uri="{C3380CC4-5D6E-409C-BE32-E72D297353CC}">
              <c16:uniqueId val="{00000000-FD39-D44B-886E-80D5E883B7DB}"/>
            </c:ext>
          </c:extLst>
        </c:ser>
        <c:dLbls>
          <c:dLblPos val="outEnd"/>
          <c:showLegendKey val="0"/>
          <c:showVal val="1"/>
          <c:showCatName val="0"/>
          <c:showSerName val="0"/>
          <c:showPercent val="0"/>
          <c:showBubbleSize val="0"/>
        </c:dLbls>
        <c:gapWidth val="100"/>
        <c:axId val="1716944816"/>
        <c:axId val="1717035488"/>
      </c:barChart>
      <c:catAx>
        <c:axId val="1716944816"/>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Features</a:t>
                </a:r>
              </a:p>
            </c:rich>
          </c:tx>
          <c:layout>
            <c:manualLayout>
              <c:xMode val="edge"/>
              <c:yMode val="edge"/>
              <c:x val="2.7253668763102725E-2"/>
              <c:y val="0.40362306769192574"/>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t" anchorCtr="0"/>
          <a:lstStyle/>
          <a:p>
            <a:pPr>
              <a:defRPr sz="900" b="0" i="0" u="none" strike="noStrike" kern="1200" baseline="0">
                <a:solidFill>
                  <a:schemeClr val="tx2"/>
                </a:solidFill>
                <a:latin typeface="+mn-lt"/>
                <a:ea typeface="+mn-ea"/>
                <a:cs typeface="+mn-cs"/>
              </a:defRPr>
            </a:pPr>
            <a:endParaRPr lang="en-US"/>
          </a:p>
        </c:txPr>
        <c:crossAx val="1717035488"/>
        <c:crosses val="autoZero"/>
        <c:auto val="1"/>
        <c:lblAlgn val="ctr"/>
        <c:lblOffset val="100"/>
        <c:noMultiLvlLbl val="0"/>
      </c:catAx>
      <c:valAx>
        <c:axId val="1717035488"/>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F Score</a:t>
                </a:r>
              </a:p>
            </c:rich>
          </c:tx>
          <c:layout>
            <c:manualLayout>
              <c:xMode val="edge"/>
              <c:yMode val="edge"/>
              <c:x val="0.65678584988197231"/>
              <c:y val="0.90894700181708055"/>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16944816"/>
        <c:crosses val="autoZero"/>
        <c:crossBetween val="between"/>
        <c:majorUnit val="1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omments/modernComment_101_D0DF4820.xml><?xml version="1.0" encoding="utf-8"?>
<p188:cmLst xmlns:a="http://schemas.openxmlformats.org/drawingml/2006/main" xmlns:r="http://schemas.openxmlformats.org/officeDocument/2006/relationships" xmlns:p188="http://schemas.microsoft.com/office/powerpoint/2018/8/main">
  <p188:cm id="{ADF4C89F-9B40-46A1-AE78-A35A5D63B562}" authorId="{62DE05AE-D09D-B7A3-6EC7-3E449277633F}" status="resolved" created="2023-05-30T10:36:34.423" complete="100000">
    <pc:sldMkLst xmlns:pc="http://schemas.microsoft.com/office/powerpoint/2013/main/command">
      <pc:docMk/>
      <pc:sldMk cId="3504293920" sldId="257"/>
    </pc:sldMkLst>
    <p188:replyLst>
      <p188:reply id="{E2D72A02-AA6A-824C-88B9-E06BD7471678}" authorId="{6E7999CF-CF87-3EFA-DD21-4EB9E34C0E70}" created="2023-05-31T01:27:15.003">
        <p188:txBody>
          <a:bodyPr/>
          <a:lstStyle/>
          <a:p>
            <a:r>
              <a:rPr lang="en-US"/>
              <a:t>I love that, I was thinking the left side looked a little bare. That was a perfect addition</a:t>
            </a:r>
          </a:p>
        </p188:txBody>
      </p188:reply>
    </p188:replyLst>
    <p188:txBody>
      <a:bodyPr/>
      <a:lstStyle/>
      <a:p>
        <a:r>
          <a:rPr lang="en-US"/>
          <a:t>[@Kathleen Roberta Hill] I added some stats and quotes to the background to help paint the picture of why this is needed. </a:t>
        </a:r>
      </a:p>
    </p188:txBody>
  </p188:cm>
</p188:cmLst>
</file>

<file path=ppt/comments/modernComment_103_D2F077BA.xml><?xml version="1.0" encoding="utf-8"?>
<p188:cmLst xmlns:a="http://schemas.openxmlformats.org/drawingml/2006/main" xmlns:r="http://schemas.openxmlformats.org/officeDocument/2006/relationships" xmlns:p188="http://schemas.microsoft.com/office/powerpoint/2018/8/main">
  <p188:cm id="{0085C0BB-B4C7-FE4A-AADD-85AD1AEBC978}" authorId="{6E7999CF-CF87-3EFA-DD21-4EB9E34C0E70}" status="resolved" created="2023-05-30T03:39:39.068" complete="100000">
    <pc:sldMkLst xmlns:pc="http://schemas.microsoft.com/office/powerpoint/2013/main/command">
      <pc:docMk/>
      <pc:sldMk cId="3538974650" sldId="259"/>
    </pc:sldMkLst>
    <p188:replyLst>
      <p188:reply id="{DCDB7884-9B39-4186-9754-674219A7CF1B}" authorId="{9D7FA0E3-8540-7834-612F-A096D31692C7}" created="2023-05-31T01:15:14.501">
        <p188:txBody>
          <a:bodyPr/>
          <a:lstStyle/>
          <a:p>
            <a:r>
              <a:rPr lang="en-US"/>
              <a:t>Great eye! [@Kathleen Roberta Hill]  I've changed it to 0123</a:t>
            </a:r>
          </a:p>
        </p188:txBody>
      </p188:reply>
    </p188:replyLst>
    <p188:txBody>
      <a:bodyPr/>
      <a:lstStyle/>
      <a:p>
        <a:r>
          <a:rPr lang="en-US"/>
          <a:t>Predicted labels are 1234, while we have in the paper and the other predictions 0123. Should we adjust the x label or is It possible to rerun the code for the confusion matrix?
</a:t>
        </a:r>
      </a:p>
    </p188:txBody>
  </p188:cm>
</p188:cmLst>
</file>

<file path=ppt/comments/modernComment_104_F289F4A4.xml><?xml version="1.0" encoding="utf-8"?>
<p188:cmLst xmlns:a="http://schemas.openxmlformats.org/drawingml/2006/main" xmlns:r="http://schemas.openxmlformats.org/officeDocument/2006/relationships" xmlns:p188="http://schemas.microsoft.com/office/powerpoint/2018/8/main">
  <p188:cm id="{27CB78AB-F97E-4B90-9B14-11DE493D9647}" authorId="{62DE05AE-D09D-B7A3-6EC7-3E449277633F}" created="2023-05-30T11:03:40.754">
    <ac:deMkLst xmlns:ac="http://schemas.microsoft.com/office/drawing/2013/main/command">
      <pc:docMk xmlns:pc="http://schemas.microsoft.com/office/powerpoint/2013/main/command"/>
      <pc:sldMk xmlns:pc="http://schemas.microsoft.com/office/powerpoint/2013/main/command" cId="4069127332" sldId="260"/>
      <ac:grpSpMk id="15" creationId="{3AE1D988-155B-CFCA-4A44-3D1460BC407B}"/>
    </ac:deMkLst>
    <p188:replyLst>
      <p188:reply id="{237BE006-5170-8F49-80D7-3173F85E5646}" authorId="{6E7999CF-CF87-3EFA-DD21-4EB9E34C0E70}" created="2023-05-31T02:50:36.317">
        <p188:txBody>
          <a:bodyPr/>
          <a:lstStyle/>
          <a:p>
            <a:r>
              <a:rPr lang="en-US"/>
              <a:t>Reran my feature importance eval to get F Scores to more directly compare against what you had run and recreated in Excel with full data label descriptions</a:t>
            </a:r>
          </a:p>
        </p188:txBody>
      </p188:reply>
    </p188:replyLst>
    <p188:txBody>
      <a:bodyPr/>
      <a:lstStyle/>
      <a:p>
        <a:r>
          <a:rPr lang="en-US"/>
          <a:t>[@Kathleen Roberta Hill] adjusted chart to only show top 10 features. Unfortunately I could not figure out how to reformat it to make it look like yours. It uses the xgboost lib to make the chart so its not very adjustable. </a:t>
        </a:r>
      </a:p>
    </p188:txBody>
  </p188:cm>
</p188:cmLst>
</file>

<file path=ppt/comments/modernComment_105_AA8233B4.xml><?xml version="1.0" encoding="utf-8"?>
<p188:cmLst xmlns:a="http://schemas.openxmlformats.org/drawingml/2006/main" xmlns:r="http://schemas.openxmlformats.org/officeDocument/2006/relationships" xmlns:p188="http://schemas.microsoft.com/office/powerpoint/2018/8/main">
  <p188:cm id="{C6C5D375-1A4C-48A3-A4CD-2E2092B175E9}" authorId="{62DE05AE-D09D-B7A3-6EC7-3E449277633F}" status="resolved" created="2023-05-30T11:06:24.310" complete="100000">
    <ac:txMkLst xmlns:ac="http://schemas.microsoft.com/office/drawing/2013/main/command">
      <pc:docMk xmlns:pc="http://schemas.microsoft.com/office/powerpoint/2013/main/command"/>
      <pc:sldMk xmlns:pc="http://schemas.microsoft.com/office/powerpoint/2013/main/command" cId="2860659636" sldId="261"/>
      <ac:spMk id="12" creationId="{0B6A3A26-7478-2CD3-92F3-68DC319AB5A8}"/>
      <ac:txMk cp="0" len="178">
        <ac:context len="179" hash="1225025686"/>
      </ac:txMk>
    </ac:txMkLst>
    <p188:pos x="7713896" y="265820"/>
    <p188:txBody>
      <a:bodyPr/>
      <a:lstStyle/>
      <a:p>
        <a:r>
          <a:rPr lang="en-US"/>
          <a:t>Added a sentence here and adjusted some wording in the title and in #1. </a:t>
        </a:r>
      </a:p>
    </p188:txBody>
  </p188:cm>
</p188:cmLst>
</file>

<file path=ppt/comments/modernComment_10C_EF466602.xml><?xml version="1.0" encoding="utf-8"?>
<p188:cmLst xmlns:a="http://schemas.openxmlformats.org/drawingml/2006/main" xmlns:r="http://schemas.openxmlformats.org/officeDocument/2006/relationships" xmlns:p188="http://schemas.microsoft.com/office/powerpoint/2018/8/main">
  <p188:cm id="{E123586D-790E-403B-9907-35B906B22305}" authorId="{62DE05AE-D09D-B7A3-6EC7-3E449277633F}" status="resolved" created="2023-05-30T11:07:54.570" complete="100000">
    <pc:sldMkLst xmlns:pc="http://schemas.microsoft.com/office/powerpoint/2013/main/command">
      <pc:docMk/>
      <pc:sldMk cId="4014368258" sldId="268"/>
    </pc:sldMkLst>
    <p188:replyLst>
      <p188:reply id="{06F5BD76-B121-EA40-B7FC-823F69F87434}" authorId="{6E7999CF-CF87-3EFA-DD21-4EB9E34C0E70}" created="2023-05-31T02:52:27.887">
        <p188:txBody>
          <a:bodyPr/>
          <a:lstStyle/>
          <a:p>
            <a:r>
              <a:rPr lang="en-US"/>
              <a:t>I worked on this last night. Maybe we could meet on it if you have some notes to make it better. I used draw.io, the file is saved in the next comment- download and open that file in the web app to edit</a:t>
            </a:r>
          </a:p>
        </p188:txBody>
      </p188:reply>
      <p188:reply id="{225667C1-A273-8D48-9CA0-6CE090985A9D}" authorId="{6E7999CF-CF87-3EFA-DD21-4EB9E34C0E70}" created="2023-05-31T02:57:38.384">
        <p188:txBody>
          <a:bodyPr/>
          <a:lstStyle/>
          <a:p>
            <a:r>
              <a:rPr lang="en-US"/>
              <a:t>https://drive.google.com/file/d/12eeJr0I2fak09HFsMNUFbWGVzvzec5ZN/view?usp=sharing</a:t>
            </a:r>
          </a:p>
        </p188:txBody>
      </p188:reply>
      <p188:reply id="{C2FA2EB5-64F5-6142-BDC7-9E55E6BC936E}" authorId="{6E7999CF-CF87-3EFA-DD21-4EB9E34C0E70}" created="2023-05-31T03:00:45.388">
        <p188:txBody>
          <a:bodyPr/>
          <a:lstStyle/>
          <a:p>
            <a:r>
              <a:rPr lang="en-US"/>
              <a:t>I utilized this style to show a more data architecture workflow rather than a process that we were stepping through as in the other diagram.</a:t>
            </a:r>
          </a:p>
        </p188:txBody>
      </p188:reply>
      <p188:reply id="{8890975A-1708-3F47-9271-C4D943590339}" authorId="{6E7999CF-CF87-3EFA-DD21-4EB9E34C0E70}" created="2023-06-01T02:57:38.312">
        <p188:txBody>
          <a:bodyPr/>
          <a:lstStyle/>
          <a:p>
            <a:r>
              <a:rPr lang="en-US"/>
              <a:t>[@Hunter Walden] Let me know if you have specific edits prior to our meeting 5 June</a:t>
            </a:r>
          </a:p>
        </p188:txBody>
      </p188:reply>
      <p188:reply id="{779CFF0C-7B1C-E642-8587-BBE2E8DE1835}" authorId="{6E7999CF-CF87-3EFA-DD21-4EB9E34C0E70}" created="2023-06-13T04:02:40.725">
        <p188:txBody>
          <a:bodyPr/>
          <a:lstStyle/>
          <a:p>
            <a:r>
              <a:rPr lang="en-US"/>
              <a:t>[@Hunter Walden] did you still want to make edits to this diagram?</a:t>
            </a:r>
          </a:p>
        </p188:txBody>
      </p188:reply>
    </p188:replyLst>
    <p188:txBody>
      <a:bodyPr/>
      <a:lstStyle/>
      <a:p>
        <a:r>
          <a:rPr lang="en-US"/>
          <a:t>[@Kathleen Roberta Hill] I like the idea behind this slide, lets take some time to make a good graphic to capture this model. Similar to the methodology slide. </a:t>
        </a:r>
      </a:p>
    </p188:txBody>
  </p188:cm>
</p188:cmLst>
</file>

<file path=ppt/comments/modernComment_10D_3138A186.xml><?xml version="1.0" encoding="utf-8"?>
<p188:cmLst xmlns:a="http://schemas.openxmlformats.org/drawingml/2006/main" xmlns:r="http://schemas.openxmlformats.org/officeDocument/2006/relationships" xmlns:p188="http://schemas.microsoft.com/office/powerpoint/2018/8/main">
  <p188:cm id="{D53049B9-CBEC-41C7-8F5F-642426B98D24}" authorId="{62DE05AE-D09D-B7A3-6EC7-3E449277633F}" status="resolved" created="2023-05-30T10:35:50.560" complete="100000">
    <pc:sldMkLst xmlns:pc="http://schemas.microsoft.com/office/powerpoint/2013/main/command">
      <pc:docMk/>
      <pc:sldMk cId="825794950" sldId="269"/>
    </pc:sldMkLst>
    <p188:replyLst>
      <p188:reply id="{2C7B79DD-0E58-D34E-A99D-B9F09C9ABB88}" authorId="{11A4516D-B6C4-5041-D2F8-2186798E8FFC}" created="2023-05-31T01:40:23.067">
        <p188:txBody>
          <a:bodyPr/>
          <a:lstStyle/>
          <a:p>
            <a:r>
              <a:rPr lang="en-US"/>
              <a:t>Looks good, reworded a little bit</a:t>
            </a:r>
          </a:p>
        </p188:txBody>
      </p188:reply>
    </p188:replyLst>
    <p188:txBody>
      <a:bodyPr/>
      <a:lstStyle/>
      <a:p>
        <a:r>
          <a:rPr lang="en-US"/>
          <a:t>[@Kathleen Roberta Hill] I re-worded these. Can you sanity check? I also added gradient to your arrow. </a:t>
        </a:r>
      </a:p>
    </p188:txBody>
  </p188:cm>
</p188:cmLst>
</file>

<file path=ppt/comments/modernComment_110_F9F763B1.xml><?xml version="1.0" encoding="utf-8"?>
<p188:cmLst xmlns:a="http://schemas.openxmlformats.org/drawingml/2006/main" xmlns:r="http://schemas.openxmlformats.org/officeDocument/2006/relationships" xmlns:p188="http://schemas.microsoft.com/office/powerpoint/2018/8/main">
  <p188:cm id="{31101B58-876C-43B3-A1EA-8CC237723315}" authorId="{62DE05AE-D09D-B7A3-6EC7-3E449277633F}" created="2023-05-30T10:48:21.902">
    <pc:sldMkLst xmlns:pc="http://schemas.microsoft.com/office/powerpoint/2013/main/command">
      <pc:docMk/>
      <pc:sldMk cId="4193739697" sldId="272"/>
    </pc:sldMkLst>
    <p188:replyLst>
      <p188:reply id="{BDBAD3A9-3759-5344-B101-40264889331E}" authorId="{11A4516D-B6C4-5041-D2F8-2186798E8FFC}" created="2023-05-31T01:44:36.227">
        <p188:txBody>
          <a:bodyPr/>
          <a:lstStyle/>
          <a:p>
            <a:r>
              <a:rPr lang="en-US"/>
              <a:t>Just a transition. We can just mention the models we explored here and then move on</a:t>
            </a:r>
          </a:p>
        </p188:txBody>
      </p188:reply>
    </p188:replyLst>
    <p188:txBody>
      <a:bodyPr/>
      <a:lstStyle/>
      <a:p>
        <a:r>
          <a:rPr lang="en-US"/>
          <a:t>[@Kathleen Roberta Hill] Is this just a transition slide or did we need to add something to this?
</a:t>
        </a:r>
      </a:p>
    </p188:txBody>
  </p188:cm>
</p188:cmLst>
</file>

<file path=ppt/comments/modernComment_117_CCB87FFF.xml><?xml version="1.0" encoding="utf-8"?>
<p188:cmLst xmlns:a="http://schemas.openxmlformats.org/drawingml/2006/main" xmlns:r="http://schemas.openxmlformats.org/officeDocument/2006/relationships" xmlns:p188="http://schemas.microsoft.com/office/powerpoint/2018/8/main">
  <p188:cm id="{D64955FA-F4FD-1D43-A758-A1D3366C7D1D}" authorId="{11A4516D-B6C4-5041-D2F8-2186798E8FFC}" status="resolved" created="2023-05-25T00:41:32.803" complete="100000">
    <pc:sldMkLst xmlns:pc="http://schemas.microsoft.com/office/powerpoint/2013/main/command">
      <pc:docMk/>
      <pc:sldMk cId="3434643455" sldId="279"/>
    </pc:sldMkLst>
    <p188:txBody>
      <a:bodyPr/>
      <a:lstStyle/>
      <a:p>
        <a:r>
          <a:rPr lang="en-US"/>
          <a:t>Moved feature classes to Findings</a:t>
        </a:r>
      </a:p>
    </p188:txBody>
  </p188:cm>
  <p188:cm id="{2065A8B7-3676-F245-A344-305AA3237E95}" authorId="{11A4516D-B6C4-5041-D2F8-2186798E8FFC}" created="2023-06-02T00:52:27.097">
    <ac:deMkLst xmlns:ac="http://schemas.microsoft.com/office/drawing/2013/main/command">
      <pc:docMk xmlns:pc="http://schemas.microsoft.com/office/powerpoint/2013/main/command"/>
      <pc:sldMk xmlns:pc="http://schemas.microsoft.com/office/powerpoint/2013/main/command" cId="3434643455" sldId="279"/>
      <ac:spMk id="56" creationId="{B320C00D-1C1F-A8A5-DEFD-9C3188C36294}"/>
    </ac:deMkLst>
    <p188:txBody>
      <a:bodyPr/>
      <a:lstStyle/>
      <a:p>
        <a:r>
          <a:rPr lang="en-US"/>
          <a:t>[@Hunter Walden] You labeled the confusion matrix “Sample Confusion matrix”. Is this one of the matrices from the 10-fold? Or is it an average of those?</a:t>
        </a:r>
      </a:p>
    </p188:txBody>
  </p188:cm>
</p188:cmLst>
</file>

<file path=ppt/comments/modernComment_118_21FC7C13.xml><?xml version="1.0" encoding="utf-8"?>
<p188:cmLst xmlns:a="http://schemas.openxmlformats.org/drawingml/2006/main" xmlns:r="http://schemas.openxmlformats.org/officeDocument/2006/relationships" xmlns:p188="http://schemas.microsoft.com/office/powerpoint/2018/8/main">
  <p188:cm id="{E6ED74C0-C2A2-4B0F-AC23-EC53F5790635}" authorId="{62DE05AE-D09D-B7A3-6EC7-3E449277633F}" created="2023-05-30T10:51:43.755">
    <pc:sldMkLst xmlns:pc="http://schemas.microsoft.com/office/powerpoint/2013/main/command">
      <pc:docMk/>
      <pc:sldMk cId="570194963" sldId="280"/>
    </pc:sldMkLst>
    <p188:replyLst>
      <p188:reply id="{6F03FF3D-1FDE-2248-A5EA-F479537658B8}" authorId="{11A4516D-B6C4-5041-D2F8-2186798E8FFC}" created="2023-05-31T01:45:46.589">
        <p188:txBody>
          <a:bodyPr/>
          <a:lstStyle/>
          <a:p>
            <a:r>
              <a:rPr lang="en-US"/>
              <a:t>That is fine with me</a:t>
            </a:r>
          </a:p>
        </p188:txBody>
      </p188:reply>
    </p188:replyLst>
    <p188:txBody>
      <a:bodyPr/>
      <a:lstStyle/>
      <a:p>
        <a:r>
          <a:rPr lang="en-US"/>
          <a:t>[@Kathleen Roberta Hill] I put XGBoost and RF in the same box because they were so similar, if they werent labaled you would think it was the same model. </a:t>
        </a:r>
      </a:p>
    </p188:txBody>
  </p188:cm>
</p188:cmLst>
</file>

<file path=ppt/comments/modernComment_119_8E72281F.xml><?xml version="1.0" encoding="utf-8"?>
<p188:cmLst xmlns:a="http://schemas.openxmlformats.org/drawingml/2006/main" xmlns:r="http://schemas.openxmlformats.org/officeDocument/2006/relationships" xmlns:p188="http://schemas.microsoft.com/office/powerpoint/2018/8/main">
  <p188:cm id="{47118538-5BC3-A84E-8388-8EF597497F06}" authorId="{6E7999CF-CF87-3EFA-DD21-4EB9E34C0E70}" status="resolved" created="2023-06-13T04:03:48.501" complete="100000">
    <pc:sldMkLst xmlns:pc="http://schemas.microsoft.com/office/powerpoint/2013/main/command">
      <pc:docMk/>
      <pc:sldMk cId="2389846047" sldId="281"/>
    </pc:sldMkLst>
    <p188:txBody>
      <a:bodyPr/>
      <a:lstStyle/>
      <a:p>
        <a:r>
          <a:rPr lang="en-US"/>
          <a:t>[@Hunter Walden] [@Erick A Torres] Do you have a preferred photo? And please provide your professional info, unless you’d like me to pull it from LinkedIn</a:t>
        </a:r>
      </a:p>
    </p188:txBody>
  </p188:cm>
</p188:cmLst>
</file>

<file path=ppt/comments/modernComment_11A_80249D7A.xml><?xml version="1.0" encoding="utf-8"?>
<p188:cmLst xmlns:a="http://schemas.openxmlformats.org/drawingml/2006/main" xmlns:r="http://schemas.openxmlformats.org/officeDocument/2006/relationships" xmlns:p188="http://schemas.microsoft.com/office/powerpoint/2018/8/main">
  <p188:cm id="{E40F7A9E-6E71-724C-BDF9-970D4E1CC120}" authorId="{6E7999CF-CF87-3EFA-DD21-4EB9E34C0E70}" created="2023-06-13T03:52:34.037">
    <pc:sldMkLst xmlns:pc="http://schemas.microsoft.com/office/powerpoint/2013/main/command">
      <pc:docMk/>
      <pc:sldMk cId="2149883258" sldId="282"/>
    </pc:sldMkLst>
    <p188:txBody>
      <a:bodyPr/>
      <a:lstStyle/>
      <a:p>
        <a:r>
          <a:rPr lang="en-US"/>
          <a:t>Alternate slide, realized we didn’t mention labeling the data specifically as a step</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D29F3-90EA-A84E-8BB1-5B4E5205BCE9}"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9CF71148-D765-9F42-AA15-DC148C296EEC}">
      <dgm:prSet phldrT="[Text]" custT="1"/>
      <dgm:spPr>
        <a:solidFill>
          <a:srgbClr val="3FB0FF"/>
        </a:solidFill>
      </dgm:spPr>
      <dgm:t>
        <a:bodyPr/>
        <a:lstStyle/>
        <a:p>
          <a:r>
            <a:rPr lang="en-US" sz="2800">
              <a:solidFill>
                <a:schemeClr val="accent1">
                  <a:lumMod val="50000"/>
                </a:schemeClr>
              </a:solidFill>
            </a:rPr>
            <a:t>Feature Selection</a:t>
          </a:r>
        </a:p>
      </dgm:t>
    </dgm:pt>
    <dgm:pt modelId="{B7A6DFDA-C844-184B-AE22-F5DDB8D95F16}" type="parTrans" cxnId="{FF7CE82B-F772-AB46-AEE9-E4817B5376B7}">
      <dgm:prSet/>
      <dgm:spPr/>
      <dgm:t>
        <a:bodyPr/>
        <a:lstStyle/>
        <a:p>
          <a:endParaRPr lang="en-US"/>
        </a:p>
      </dgm:t>
    </dgm:pt>
    <dgm:pt modelId="{4E177FC2-E11C-9646-AF98-5BA443F4CEAA}" type="sibTrans" cxnId="{FF7CE82B-F772-AB46-AEE9-E4817B5376B7}">
      <dgm:prSet/>
      <dgm:spPr/>
      <dgm:t>
        <a:bodyPr/>
        <a:lstStyle/>
        <a:p>
          <a:endParaRPr lang="en-US"/>
        </a:p>
      </dgm:t>
    </dgm:pt>
    <dgm:pt modelId="{E1452FEE-A6A5-A940-BBB6-20956D4100F7}">
      <dgm:prSet phldrT="[Text]" custT="1"/>
      <dgm:spPr>
        <a:solidFill>
          <a:srgbClr val="2B93FB"/>
        </a:solidFill>
      </dgm:spPr>
      <dgm:t>
        <a:bodyPr anchor="ctr" anchorCtr="1"/>
        <a:lstStyle/>
        <a:p>
          <a:r>
            <a:rPr lang="en-US" sz="2800"/>
            <a:t>Pilot</a:t>
          </a:r>
        </a:p>
      </dgm:t>
    </dgm:pt>
    <dgm:pt modelId="{A7777DDA-1A8E-A442-9FB8-D2B273F2C728}" type="parTrans" cxnId="{A08503A9-4812-9E47-A4D6-3AFE89BCD2B8}">
      <dgm:prSet/>
      <dgm:spPr/>
      <dgm:t>
        <a:bodyPr/>
        <a:lstStyle/>
        <a:p>
          <a:endParaRPr lang="en-US"/>
        </a:p>
      </dgm:t>
    </dgm:pt>
    <dgm:pt modelId="{F3E3D257-37F6-F547-AEE2-3FA6BF9CD9BB}" type="sibTrans" cxnId="{A08503A9-4812-9E47-A4D6-3AFE89BCD2B8}">
      <dgm:prSet/>
      <dgm:spPr/>
      <dgm:t>
        <a:bodyPr/>
        <a:lstStyle/>
        <a:p>
          <a:endParaRPr lang="en-US"/>
        </a:p>
      </dgm:t>
    </dgm:pt>
    <dgm:pt modelId="{058E18A4-D1AA-154C-B0CD-F830FF9FD918}">
      <dgm:prSet phldrT="[Text]"/>
      <dgm:spPr>
        <a:solidFill>
          <a:srgbClr val="0170C0"/>
        </a:solidFill>
      </dgm:spPr>
      <dgm:t>
        <a:bodyPr/>
        <a:lstStyle/>
        <a:p>
          <a:r>
            <a:rPr lang="en-US"/>
            <a:t>Aircraft</a:t>
          </a:r>
        </a:p>
      </dgm:t>
    </dgm:pt>
    <dgm:pt modelId="{2ADD88DB-D9C8-5246-BCF9-2FB47A1FF75A}" type="parTrans" cxnId="{9D095BF6-141E-3A4E-A1C4-4D4CE76A13B7}">
      <dgm:prSet/>
      <dgm:spPr/>
      <dgm:t>
        <a:bodyPr/>
        <a:lstStyle/>
        <a:p>
          <a:endParaRPr lang="en-US"/>
        </a:p>
      </dgm:t>
    </dgm:pt>
    <dgm:pt modelId="{234240D4-47BB-624B-98EB-DB17998E8EAC}" type="sibTrans" cxnId="{9D095BF6-141E-3A4E-A1C4-4D4CE76A13B7}">
      <dgm:prSet/>
      <dgm:spPr/>
      <dgm:t>
        <a:bodyPr/>
        <a:lstStyle/>
        <a:p>
          <a:endParaRPr lang="en-US"/>
        </a:p>
      </dgm:t>
    </dgm:pt>
    <dgm:pt modelId="{8FF3815C-2221-E64F-A3BA-84BF10ACFD82}">
      <dgm:prSet phldrT="[Text]"/>
      <dgm:spPr>
        <a:solidFill>
          <a:srgbClr val="005490"/>
        </a:solidFill>
      </dgm:spPr>
      <dgm:t>
        <a:bodyPr/>
        <a:lstStyle/>
        <a:p>
          <a:r>
            <a:rPr lang="en-US"/>
            <a:t>Environment</a:t>
          </a:r>
        </a:p>
      </dgm:t>
    </dgm:pt>
    <dgm:pt modelId="{4EA9BC55-972B-1745-9129-D94B46698DC8}" type="parTrans" cxnId="{D53B9C23-2251-EF40-8BC8-1A62A5175A65}">
      <dgm:prSet/>
      <dgm:spPr/>
      <dgm:t>
        <a:bodyPr/>
        <a:lstStyle/>
        <a:p>
          <a:endParaRPr lang="en-US"/>
        </a:p>
      </dgm:t>
    </dgm:pt>
    <dgm:pt modelId="{C5E0E2BB-1A7D-0A45-B68A-2776D5875D77}" type="sibTrans" cxnId="{D53B9C23-2251-EF40-8BC8-1A62A5175A65}">
      <dgm:prSet/>
      <dgm:spPr/>
      <dgm:t>
        <a:bodyPr/>
        <a:lstStyle/>
        <a:p>
          <a:endParaRPr lang="en-US"/>
        </a:p>
      </dgm:t>
    </dgm:pt>
    <dgm:pt modelId="{1A1E4982-9073-3245-A9D3-3B836A56D080}">
      <dgm:prSet phldrT="[Text]"/>
      <dgm:spPr>
        <a:solidFill>
          <a:srgbClr val="003860"/>
        </a:solidFill>
      </dgm:spPr>
      <dgm:t>
        <a:bodyPr/>
        <a:lstStyle/>
        <a:p>
          <a:r>
            <a:rPr lang="en-US"/>
            <a:t>Weather</a:t>
          </a:r>
        </a:p>
      </dgm:t>
    </dgm:pt>
    <dgm:pt modelId="{5C761EF5-307F-4D4B-A1CF-A16B915BD68F}" type="parTrans" cxnId="{F1742628-1CB0-BC44-92F7-0DB62F0434AB}">
      <dgm:prSet/>
      <dgm:spPr/>
      <dgm:t>
        <a:bodyPr/>
        <a:lstStyle/>
        <a:p>
          <a:endParaRPr lang="en-US"/>
        </a:p>
      </dgm:t>
    </dgm:pt>
    <dgm:pt modelId="{7F1AA3B1-387E-8C40-8403-3478352DCBD2}" type="sibTrans" cxnId="{F1742628-1CB0-BC44-92F7-0DB62F0434AB}">
      <dgm:prSet/>
      <dgm:spPr/>
      <dgm:t>
        <a:bodyPr/>
        <a:lstStyle/>
        <a:p>
          <a:endParaRPr lang="en-US"/>
        </a:p>
      </dgm:t>
    </dgm:pt>
    <dgm:pt modelId="{CFD49E2E-DC72-8C48-97D1-11D474418DB1}" type="pres">
      <dgm:prSet presAssocID="{6B8D29F3-90EA-A84E-8BB1-5B4E5205BCE9}" presName="diagram" presStyleCnt="0">
        <dgm:presLayoutVars>
          <dgm:chMax val="1"/>
          <dgm:dir/>
          <dgm:animLvl val="ctr"/>
          <dgm:resizeHandles val="exact"/>
        </dgm:presLayoutVars>
      </dgm:prSet>
      <dgm:spPr/>
    </dgm:pt>
    <dgm:pt modelId="{36A37C02-227D-0341-8D1B-45B80A866245}" type="pres">
      <dgm:prSet presAssocID="{6B8D29F3-90EA-A84E-8BB1-5B4E5205BCE9}" presName="matrix" presStyleCnt="0"/>
      <dgm:spPr/>
    </dgm:pt>
    <dgm:pt modelId="{379B7C5A-BF44-D34E-A8AF-D938B5886F45}" type="pres">
      <dgm:prSet presAssocID="{6B8D29F3-90EA-A84E-8BB1-5B4E5205BCE9}" presName="tile1" presStyleLbl="node1" presStyleIdx="0" presStyleCnt="4"/>
      <dgm:spPr/>
    </dgm:pt>
    <dgm:pt modelId="{3D00FE24-245E-094C-8F85-205475CB5064}" type="pres">
      <dgm:prSet presAssocID="{6B8D29F3-90EA-A84E-8BB1-5B4E5205BCE9}" presName="tile1text" presStyleLbl="node1" presStyleIdx="0" presStyleCnt="4">
        <dgm:presLayoutVars>
          <dgm:chMax val="0"/>
          <dgm:chPref val="0"/>
          <dgm:bulletEnabled val="1"/>
        </dgm:presLayoutVars>
      </dgm:prSet>
      <dgm:spPr/>
    </dgm:pt>
    <dgm:pt modelId="{DB8A3466-0C54-D847-B43F-B24E9895427C}" type="pres">
      <dgm:prSet presAssocID="{6B8D29F3-90EA-A84E-8BB1-5B4E5205BCE9}" presName="tile2" presStyleLbl="node1" presStyleIdx="1" presStyleCnt="4" custLinFactNeighborX="70883" custLinFactNeighborY="-68715"/>
      <dgm:spPr/>
    </dgm:pt>
    <dgm:pt modelId="{B2C1E53C-4D4A-AF41-96D8-1971644D5BED}" type="pres">
      <dgm:prSet presAssocID="{6B8D29F3-90EA-A84E-8BB1-5B4E5205BCE9}" presName="tile2text" presStyleLbl="node1" presStyleIdx="1" presStyleCnt="4">
        <dgm:presLayoutVars>
          <dgm:chMax val="0"/>
          <dgm:chPref val="0"/>
          <dgm:bulletEnabled val="1"/>
        </dgm:presLayoutVars>
      </dgm:prSet>
      <dgm:spPr/>
    </dgm:pt>
    <dgm:pt modelId="{1C76BAC2-1EA4-FC42-9979-7D368BBAA152}" type="pres">
      <dgm:prSet presAssocID="{6B8D29F3-90EA-A84E-8BB1-5B4E5205BCE9}" presName="tile3" presStyleLbl="node1" presStyleIdx="2" presStyleCnt="4"/>
      <dgm:spPr/>
    </dgm:pt>
    <dgm:pt modelId="{F6FE1B05-5631-294C-9E4F-9AE34AEF55B9}" type="pres">
      <dgm:prSet presAssocID="{6B8D29F3-90EA-A84E-8BB1-5B4E5205BCE9}" presName="tile3text" presStyleLbl="node1" presStyleIdx="2" presStyleCnt="4">
        <dgm:presLayoutVars>
          <dgm:chMax val="0"/>
          <dgm:chPref val="0"/>
          <dgm:bulletEnabled val="1"/>
        </dgm:presLayoutVars>
      </dgm:prSet>
      <dgm:spPr/>
    </dgm:pt>
    <dgm:pt modelId="{2F740CA2-99B4-6D4E-9581-89E67D7F0CFD}" type="pres">
      <dgm:prSet presAssocID="{6B8D29F3-90EA-A84E-8BB1-5B4E5205BCE9}" presName="tile4" presStyleLbl="node1" presStyleIdx="3" presStyleCnt="4" custLinFactNeighborX="21953" custLinFactNeighborY="1239"/>
      <dgm:spPr/>
    </dgm:pt>
    <dgm:pt modelId="{025098BA-9134-0C47-AD1C-DBEA623F87EC}" type="pres">
      <dgm:prSet presAssocID="{6B8D29F3-90EA-A84E-8BB1-5B4E5205BCE9}" presName="tile4text" presStyleLbl="node1" presStyleIdx="3" presStyleCnt="4">
        <dgm:presLayoutVars>
          <dgm:chMax val="0"/>
          <dgm:chPref val="0"/>
          <dgm:bulletEnabled val="1"/>
        </dgm:presLayoutVars>
      </dgm:prSet>
      <dgm:spPr/>
    </dgm:pt>
    <dgm:pt modelId="{8349B90F-866A-6E41-B941-220B1C8055BD}" type="pres">
      <dgm:prSet presAssocID="{6B8D29F3-90EA-A84E-8BB1-5B4E5205BCE9}" presName="centerTile" presStyleLbl="fgShp" presStyleIdx="0" presStyleCnt="1" custScaleX="132530" custScaleY="142614">
        <dgm:presLayoutVars>
          <dgm:chMax val="0"/>
          <dgm:chPref val="0"/>
        </dgm:presLayoutVars>
      </dgm:prSet>
      <dgm:spPr/>
    </dgm:pt>
  </dgm:ptLst>
  <dgm:cxnLst>
    <dgm:cxn modelId="{8170EA0F-934C-E543-83B8-38FD55C48B65}" type="presOf" srcId="{6B8D29F3-90EA-A84E-8BB1-5B4E5205BCE9}" destId="{CFD49E2E-DC72-8C48-97D1-11D474418DB1}" srcOrd="0" destOrd="0" presId="urn:microsoft.com/office/officeart/2005/8/layout/matrix1"/>
    <dgm:cxn modelId="{D53B9C23-2251-EF40-8BC8-1A62A5175A65}" srcId="{9CF71148-D765-9F42-AA15-DC148C296EEC}" destId="{8FF3815C-2221-E64F-A3BA-84BF10ACFD82}" srcOrd="2" destOrd="0" parTransId="{4EA9BC55-972B-1745-9129-D94B46698DC8}" sibTransId="{C5E0E2BB-1A7D-0A45-B68A-2776D5875D77}"/>
    <dgm:cxn modelId="{F1742628-1CB0-BC44-92F7-0DB62F0434AB}" srcId="{9CF71148-D765-9F42-AA15-DC148C296EEC}" destId="{1A1E4982-9073-3245-A9D3-3B836A56D080}" srcOrd="3" destOrd="0" parTransId="{5C761EF5-307F-4D4B-A1CF-A16B915BD68F}" sibTransId="{7F1AA3B1-387E-8C40-8403-3478352DCBD2}"/>
    <dgm:cxn modelId="{FF7CE82B-F772-AB46-AEE9-E4817B5376B7}" srcId="{6B8D29F3-90EA-A84E-8BB1-5B4E5205BCE9}" destId="{9CF71148-D765-9F42-AA15-DC148C296EEC}" srcOrd="0" destOrd="0" parTransId="{B7A6DFDA-C844-184B-AE22-F5DDB8D95F16}" sibTransId="{4E177FC2-E11C-9646-AF98-5BA443F4CEAA}"/>
    <dgm:cxn modelId="{DEF63E5B-5479-C246-826D-508F36A1DA3B}" type="presOf" srcId="{1A1E4982-9073-3245-A9D3-3B836A56D080}" destId="{2F740CA2-99B4-6D4E-9581-89E67D7F0CFD}" srcOrd="0" destOrd="0" presId="urn:microsoft.com/office/officeart/2005/8/layout/matrix1"/>
    <dgm:cxn modelId="{C0971968-B8CC-F64D-8FD2-F824362240C3}" type="presOf" srcId="{1A1E4982-9073-3245-A9D3-3B836A56D080}" destId="{025098BA-9134-0C47-AD1C-DBEA623F87EC}" srcOrd="1" destOrd="0" presId="urn:microsoft.com/office/officeart/2005/8/layout/matrix1"/>
    <dgm:cxn modelId="{1301C386-174B-B74E-ADBA-AFD0C2CA74F8}" type="presOf" srcId="{058E18A4-D1AA-154C-B0CD-F830FF9FD918}" destId="{B2C1E53C-4D4A-AF41-96D8-1971644D5BED}" srcOrd="1" destOrd="0" presId="urn:microsoft.com/office/officeart/2005/8/layout/matrix1"/>
    <dgm:cxn modelId="{A80E328C-A3AF-FE4C-B410-B65501BBAAB0}" type="presOf" srcId="{8FF3815C-2221-E64F-A3BA-84BF10ACFD82}" destId="{1C76BAC2-1EA4-FC42-9979-7D368BBAA152}" srcOrd="0" destOrd="0" presId="urn:microsoft.com/office/officeart/2005/8/layout/matrix1"/>
    <dgm:cxn modelId="{7F711C9A-31ED-384B-BCC4-C3DF59CB1BC3}" type="presOf" srcId="{058E18A4-D1AA-154C-B0CD-F830FF9FD918}" destId="{DB8A3466-0C54-D847-B43F-B24E9895427C}" srcOrd="0" destOrd="0" presId="urn:microsoft.com/office/officeart/2005/8/layout/matrix1"/>
    <dgm:cxn modelId="{A08503A9-4812-9E47-A4D6-3AFE89BCD2B8}" srcId="{9CF71148-D765-9F42-AA15-DC148C296EEC}" destId="{E1452FEE-A6A5-A940-BBB6-20956D4100F7}" srcOrd="0" destOrd="0" parTransId="{A7777DDA-1A8E-A442-9FB8-D2B273F2C728}" sibTransId="{F3E3D257-37F6-F547-AEE2-3FA6BF9CD9BB}"/>
    <dgm:cxn modelId="{BF0F14AE-24ED-1B4B-8094-B5CA0A9B0B70}" type="presOf" srcId="{E1452FEE-A6A5-A940-BBB6-20956D4100F7}" destId="{3D00FE24-245E-094C-8F85-205475CB5064}" srcOrd="1" destOrd="0" presId="urn:microsoft.com/office/officeart/2005/8/layout/matrix1"/>
    <dgm:cxn modelId="{89B088BA-C07F-E74D-8830-35DDCFDEE5E2}" type="presOf" srcId="{E1452FEE-A6A5-A940-BBB6-20956D4100F7}" destId="{379B7C5A-BF44-D34E-A8AF-D938B5886F45}" srcOrd="0" destOrd="0" presId="urn:microsoft.com/office/officeart/2005/8/layout/matrix1"/>
    <dgm:cxn modelId="{831B66CA-EC33-6E43-A0E0-75146965ADA0}" type="presOf" srcId="{8FF3815C-2221-E64F-A3BA-84BF10ACFD82}" destId="{F6FE1B05-5631-294C-9E4F-9AE34AEF55B9}" srcOrd="1" destOrd="0" presId="urn:microsoft.com/office/officeart/2005/8/layout/matrix1"/>
    <dgm:cxn modelId="{86D6F4CC-9108-BE4B-AF9A-23217D11EE37}" type="presOf" srcId="{9CF71148-D765-9F42-AA15-DC148C296EEC}" destId="{8349B90F-866A-6E41-B941-220B1C8055BD}" srcOrd="0" destOrd="0" presId="urn:microsoft.com/office/officeart/2005/8/layout/matrix1"/>
    <dgm:cxn modelId="{9D095BF6-141E-3A4E-A1C4-4D4CE76A13B7}" srcId="{9CF71148-D765-9F42-AA15-DC148C296EEC}" destId="{058E18A4-D1AA-154C-B0CD-F830FF9FD918}" srcOrd="1" destOrd="0" parTransId="{2ADD88DB-D9C8-5246-BCF9-2FB47A1FF75A}" sibTransId="{234240D4-47BB-624B-98EB-DB17998E8EAC}"/>
    <dgm:cxn modelId="{FBCCE5B7-AAFD-AE46-80E4-25ECCEE4688A}" type="presParOf" srcId="{CFD49E2E-DC72-8C48-97D1-11D474418DB1}" destId="{36A37C02-227D-0341-8D1B-45B80A866245}" srcOrd="0" destOrd="0" presId="urn:microsoft.com/office/officeart/2005/8/layout/matrix1"/>
    <dgm:cxn modelId="{6B69D10D-CD6F-E846-A646-E158E5212290}" type="presParOf" srcId="{36A37C02-227D-0341-8D1B-45B80A866245}" destId="{379B7C5A-BF44-D34E-A8AF-D938B5886F45}" srcOrd="0" destOrd="0" presId="urn:microsoft.com/office/officeart/2005/8/layout/matrix1"/>
    <dgm:cxn modelId="{97B1BD11-FE3D-0347-8DD3-336A5FA9D7AA}" type="presParOf" srcId="{36A37C02-227D-0341-8D1B-45B80A866245}" destId="{3D00FE24-245E-094C-8F85-205475CB5064}" srcOrd="1" destOrd="0" presId="urn:microsoft.com/office/officeart/2005/8/layout/matrix1"/>
    <dgm:cxn modelId="{590F808A-18D2-494D-A9A7-6351E84F5431}" type="presParOf" srcId="{36A37C02-227D-0341-8D1B-45B80A866245}" destId="{DB8A3466-0C54-D847-B43F-B24E9895427C}" srcOrd="2" destOrd="0" presId="urn:microsoft.com/office/officeart/2005/8/layout/matrix1"/>
    <dgm:cxn modelId="{EC617277-7D27-EA4E-A0E3-6F243AD066CC}" type="presParOf" srcId="{36A37C02-227D-0341-8D1B-45B80A866245}" destId="{B2C1E53C-4D4A-AF41-96D8-1971644D5BED}" srcOrd="3" destOrd="0" presId="urn:microsoft.com/office/officeart/2005/8/layout/matrix1"/>
    <dgm:cxn modelId="{B0E415CE-2E2C-494E-B528-014A22F7C565}" type="presParOf" srcId="{36A37C02-227D-0341-8D1B-45B80A866245}" destId="{1C76BAC2-1EA4-FC42-9979-7D368BBAA152}" srcOrd="4" destOrd="0" presId="urn:microsoft.com/office/officeart/2005/8/layout/matrix1"/>
    <dgm:cxn modelId="{BFCCD53C-064A-9F4B-9637-7C74A7405F60}" type="presParOf" srcId="{36A37C02-227D-0341-8D1B-45B80A866245}" destId="{F6FE1B05-5631-294C-9E4F-9AE34AEF55B9}" srcOrd="5" destOrd="0" presId="urn:microsoft.com/office/officeart/2005/8/layout/matrix1"/>
    <dgm:cxn modelId="{E0E3EE3A-F55E-F44F-81E5-7F3814BEFB39}" type="presParOf" srcId="{36A37C02-227D-0341-8D1B-45B80A866245}" destId="{2F740CA2-99B4-6D4E-9581-89E67D7F0CFD}" srcOrd="6" destOrd="0" presId="urn:microsoft.com/office/officeart/2005/8/layout/matrix1"/>
    <dgm:cxn modelId="{F726F36D-687D-7243-87F5-72D3C3515785}" type="presParOf" srcId="{36A37C02-227D-0341-8D1B-45B80A866245}" destId="{025098BA-9134-0C47-AD1C-DBEA623F87EC}" srcOrd="7" destOrd="0" presId="urn:microsoft.com/office/officeart/2005/8/layout/matrix1"/>
    <dgm:cxn modelId="{1CB18B43-3BDE-514F-824B-46FFF0179456}" type="presParOf" srcId="{CFD49E2E-DC72-8C48-97D1-11D474418DB1}" destId="{8349B90F-866A-6E41-B941-220B1C8055BD}"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2BCD78-10D9-9148-9854-299CF576791D}" type="doc">
      <dgm:prSet loTypeId="urn:microsoft.com/office/officeart/2005/8/layout/vProcess5" loCatId="process" qsTypeId="urn:microsoft.com/office/officeart/2005/8/quickstyle/simple2" qsCatId="simple" csTypeId="urn:microsoft.com/office/officeart/2005/8/colors/accent1_3" csCatId="accent1" phldr="1"/>
      <dgm:spPr/>
    </dgm:pt>
    <dgm:pt modelId="{40CE13CA-0FE6-4447-9A93-4DB6B2F55946}">
      <dgm:prSet phldrT="[Text]"/>
      <dgm:spPr>
        <a:ln>
          <a:noFill/>
        </a:ln>
        <a:effectLst>
          <a:reflection blurRad="6350" stA="52000" endA="300" endPos="35000" dir="5400000" sy="-100000" algn="bl" rotWithShape="0"/>
        </a:effectLst>
      </dgm:spPr>
      <dgm:t>
        <a:bodyPr/>
        <a:lstStyle/>
        <a:p>
          <a:r>
            <a:rPr lang="en-US"/>
            <a:t>FNN</a:t>
          </a:r>
        </a:p>
      </dgm:t>
    </dgm:pt>
    <dgm:pt modelId="{C590F515-E547-F04B-846D-AF8AECD0224C}" type="parTrans" cxnId="{3E88B51C-45D6-9348-8307-F31C853BA504}">
      <dgm:prSet/>
      <dgm:spPr/>
      <dgm:t>
        <a:bodyPr/>
        <a:lstStyle/>
        <a:p>
          <a:endParaRPr lang="en-US"/>
        </a:p>
      </dgm:t>
    </dgm:pt>
    <dgm:pt modelId="{D6FD2E28-5E61-BA4E-98C1-BB7F0C984C93}" type="sibTrans" cxnId="{3E88B51C-45D6-9348-8307-F31C853BA504}">
      <dgm:prSet/>
      <dgm:spPr/>
      <dgm:t>
        <a:bodyPr/>
        <a:lstStyle/>
        <a:p>
          <a:endParaRPr lang="en-US"/>
        </a:p>
      </dgm:t>
    </dgm:pt>
    <dgm:pt modelId="{65C3B6F8-60E0-D04B-AE2B-584281A58DD2}">
      <dgm:prSet phldrT="[Text]"/>
      <dgm:spPr>
        <a:effectLst>
          <a:reflection blurRad="6350" stA="52000" endA="300" endPos="35000" dir="5400000" sy="-100000" algn="bl" rotWithShape="0"/>
        </a:effectLst>
      </dgm:spPr>
      <dgm:t>
        <a:bodyPr/>
        <a:lstStyle/>
        <a:p>
          <a:r>
            <a:rPr lang="en-US"/>
            <a:t>XGBoost / Random Forest</a:t>
          </a:r>
        </a:p>
      </dgm:t>
    </dgm:pt>
    <dgm:pt modelId="{8A531181-7D81-6743-99B9-5BDB9F7AF38F}" type="parTrans" cxnId="{6C544016-BA87-2844-92AE-638701C2B343}">
      <dgm:prSet/>
      <dgm:spPr/>
      <dgm:t>
        <a:bodyPr/>
        <a:lstStyle/>
        <a:p>
          <a:endParaRPr lang="en-US"/>
        </a:p>
      </dgm:t>
    </dgm:pt>
    <dgm:pt modelId="{D6E8352E-3F3A-A148-942A-F0060E109032}" type="sibTrans" cxnId="{6C544016-BA87-2844-92AE-638701C2B343}">
      <dgm:prSet/>
      <dgm:spPr/>
      <dgm:t>
        <a:bodyPr/>
        <a:lstStyle/>
        <a:p>
          <a:endParaRPr lang="en-US"/>
        </a:p>
      </dgm:t>
    </dgm:pt>
    <dgm:pt modelId="{408B3D4D-3E33-F540-9F2D-B873FB39DF91}">
      <dgm:prSet phldrT="[Text]"/>
      <dgm:spPr>
        <a:effectLst>
          <a:reflection blurRad="6350" stA="52000" endA="300" endPos="35000" dir="5400000" sy="-100000" algn="bl" rotWithShape="0"/>
        </a:effectLst>
      </dgm:spPr>
      <dgm:t>
        <a:bodyPr/>
        <a:lstStyle/>
        <a:p>
          <a:r>
            <a:rPr lang="en-US"/>
            <a:t>BERT</a:t>
          </a:r>
        </a:p>
      </dgm:t>
    </dgm:pt>
    <dgm:pt modelId="{655FFC05-BA9C-2B4E-A684-EF55C849652E}" type="parTrans" cxnId="{A3D6D1FC-ACA5-2E4A-A936-A9A5B2BE7234}">
      <dgm:prSet/>
      <dgm:spPr/>
      <dgm:t>
        <a:bodyPr/>
        <a:lstStyle/>
        <a:p>
          <a:endParaRPr lang="en-US"/>
        </a:p>
      </dgm:t>
    </dgm:pt>
    <dgm:pt modelId="{975538B4-ECA7-114E-896D-703006528C29}" type="sibTrans" cxnId="{A3D6D1FC-ACA5-2E4A-A936-A9A5B2BE7234}">
      <dgm:prSet/>
      <dgm:spPr/>
      <dgm:t>
        <a:bodyPr/>
        <a:lstStyle/>
        <a:p>
          <a:endParaRPr lang="en-US"/>
        </a:p>
      </dgm:t>
    </dgm:pt>
    <dgm:pt modelId="{FA1E71C8-C2F4-174E-85E0-C43B8B2B82F7}" type="pres">
      <dgm:prSet presAssocID="{5D2BCD78-10D9-9148-9854-299CF576791D}" presName="outerComposite" presStyleCnt="0">
        <dgm:presLayoutVars>
          <dgm:chMax val="5"/>
          <dgm:dir/>
          <dgm:resizeHandles val="exact"/>
        </dgm:presLayoutVars>
      </dgm:prSet>
      <dgm:spPr/>
    </dgm:pt>
    <dgm:pt modelId="{107F6E34-094F-5640-8DCA-64BC766CA5D1}" type="pres">
      <dgm:prSet presAssocID="{5D2BCD78-10D9-9148-9854-299CF576791D}" presName="dummyMaxCanvas" presStyleCnt="0">
        <dgm:presLayoutVars/>
      </dgm:prSet>
      <dgm:spPr/>
    </dgm:pt>
    <dgm:pt modelId="{CA263D7C-A92F-4BBE-9103-3A9C9A53660F}" type="pres">
      <dgm:prSet presAssocID="{5D2BCD78-10D9-9148-9854-299CF576791D}" presName="ThreeNodes_1" presStyleLbl="node1" presStyleIdx="0" presStyleCnt="3">
        <dgm:presLayoutVars>
          <dgm:bulletEnabled val="1"/>
        </dgm:presLayoutVars>
      </dgm:prSet>
      <dgm:spPr/>
    </dgm:pt>
    <dgm:pt modelId="{662B54A2-35CD-4056-AB35-4645ABCD2663}" type="pres">
      <dgm:prSet presAssocID="{5D2BCD78-10D9-9148-9854-299CF576791D}" presName="ThreeNodes_2" presStyleLbl="node1" presStyleIdx="1" presStyleCnt="3">
        <dgm:presLayoutVars>
          <dgm:bulletEnabled val="1"/>
        </dgm:presLayoutVars>
      </dgm:prSet>
      <dgm:spPr/>
    </dgm:pt>
    <dgm:pt modelId="{EF69B2D4-8247-4AFC-AEB4-F1576B240A5C}" type="pres">
      <dgm:prSet presAssocID="{5D2BCD78-10D9-9148-9854-299CF576791D}" presName="ThreeNodes_3" presStyleLbl="node1" presStyleIdx="2" presStyleCnt="3">
        <dgm:presLayoutVars>
          <dgm:bulletEnabled val="1"/>
        </dgm:presLayoutVars>
      </dgm:prSet>
      <dgm:spPr/>
    </dgm:pt>
    <dgm:pt modelId="{0805E940-79DC-49DD-9E41-F2C6DCD14B82}" type="pres">
      <dgm:prSet presAssocID="{5D2BCD78-10D9-9148-9854-299CF576791D}" presName="ThreeConn_1-2" presStyleLbl="fgAccFollowNode1" presStyleIdx="0" presStyleCnt="2">
        <dgm:presLayoutVars>
          <dgm:bulletEnabled val="1"/>
        </dgm:presLayoutVars>
      </dgm:prSet>
      <dgm:spPr/>
    </dgm:pt>
    <dgm:pt modelId="{4198E76F-F8ED-4EB8-9528-658191B62512}" type="pres">
      <dgm:prSet presAssocID="{5D2BCD78-10D9-9148-9854-299CF576791D}" presName="ThreeConn_2-3" presStyleLbl="fgAccFollowNode1" presStyleIdx="1" presStyleCnt="2">
        <dgm:presLayoutVars>
          <dgm:bulletEnabled val="1"/>
        </dgm:presLayoutVars>
      </dgm:prSet>
      <dgm:spPr/>
    </dgm:pt>
    <dgm:pt modelId="{591FC0E7-90C9-436F-8C29-4D8F47BE5383}" type="pres">
      <dgm:prSet presAssocID="{5D2BCD78-10D9-9148-9854-299CF576791D}" presName="ThreeNodes_1_text" presStyleLbl="node1" presStyleIdx="2" presStyleCnt="3">
        <dgm:presLayoutVars>
          <dgm:bulletEnabled val="1"/>
        </dgm:presLayoutVars>
      </dgm:prSet>
      <dgm:spPr/>
    </dgm:pt>
    <dgm:pt modelId="{39304817-B878-4EE2-8248-35065E2E1178}" type="pres">
      <dgm:prSet presAssocID="{5D2BCD78-10D9-9148-9854-299CF576791D}" presName="ThreeNodes_2_text" presStyleLbl="node1" presStyleIdx="2" presStyleCnt="3">
        <dgm:presLayoutVars>
          <dgm:bulletEnabled val="1"/>
        </dgm:presLayoutVars>
      </dgm:prSet>
      <dgm:spPr/>
    </dgm:pt>
    <dgm:pt modelId="{A01D424D-1913-404A-B760-D6F86F3C677F}" type="pres">
      <dgm:prSet presAssocID="{5D2BCD78-10D9-9148-9854-299CF576791D}" presName="ThreeNodes_3_text" presStyleLbl="node1" presStyleIdx="2" presStyleCnt="3">
        <dgm:presLayoutVars>
          <dgm:bulletEnabled val="1"/>
        </dgm:presLayoutVars>
      </dgm:prSet>
      <dgm:spPr/>
    </dgm:pt>
  </dgm:ptLst>
  <dgm:cxnLst>
    <dgm:cxn modelId="{6C544016-BA87-2844-92AE-638701C2B343}" srcId="{5D2BCD78-10D9-9148-9854-299CF576791D}" destId="{65C3B6F8-60E0-D04B-AE2B-584281A58DD2}" srcOrd="1" destOrd="0" parTransId="{8A531181-7D81-6743-99B9-5BDB9F7AF38F}" sibTransId="{D6E8352E-3F3A-A148-942A-F0060E109032}"/>
    <dgm:cxn modelId="{67550518-ECF0-7D48-9DD8-57B5E33C9B05}" type="presOf" srcId="{65C3B6F8-60E0-D04B-AE2B-584281A58DD2}" destId="{662B54A2-35CD-4056-AB35-4645ABCD2663}" srcOrd="0" destOrd="0" presId="urn:microsoft.com/office/officeart/2005/8/layout/vProcess5"/>
    <dgm:cxn modelId="{3E88B51C-45D6-9348-8307-F31C853BA504}" srcId="{5D2BCD78-10D9-9148-9854-299CF576791D}" destId="{40CE13CA-0FE6-4447-9A93-4DB6B2F55946}" srcOrd="0" destOrd="0" parTransId="{C590F515-E547-F04B-846D-AF8AECD0224C}" sibTransId="{D6FD2E28-5E61-BA4E-98C1-BB7F0C984C93}"/>
    <dgm:cxn modelId="{20A11E25-A889-9941-A86A-A31808CC1CE1}" type="presOf" srcId="{408B3D4D-3E33-F540-9F2D-B873FB39DF91}" destId="{A01D424D-1913-404A-B760-D6F86F3C677F}" srcOrd="1" destOrd="0" presId="urn:microsoft.com/office/officeart/2005/8/layout/vProcess5"/>
    <dgm:cxn modelId="{3C08AB65-E262-1948-AD4E-81BC27FDBBCF}" type="presOf" srcId="{D6FD2E28-5E61-BA4E-98C1-BB7F0C984C93}" destId="{0805E940-79DC-49DD-9E41-F2C6DCD14B82}" srcOrd="0" destOrd="0" presId="urn:microsoft.com/office/officeart/2005/8/layout/vProcess5"/>
    <dgm:cxn modelId="{5D498E71-7A52-B741-A502-DC26E065C144}" type="presOf" srcId="{D6E8352E-3F3A-A148-942A-F0060E109032}" destId="{4198E76F-F8ED-4EB8-9528-658191B62512}" srcOrd="0" destOrd="0" presId="urn:microsoft.com/office/officeart/2005/8/layout/vProcess5"/>
    <dgm:cxn modelId="{EF086D9B-726C-6340-87FA-A721E8D70519}" type="presOf" srcId="{408B3D4D-3E33-F540-9F2D-B873FB39DF91}" destId="{EF69B2D4-8247-4AFC-AEB4-F1576B240A5C}" srcOrd="0" destOrd="0" presId="urn:microsoft.com/office/officeart/2005/8/layout/vProcess5"/>
    <dgm:cxn modelId="{0BFC6ABD-6B07-C945-989B-6772CCDBD0B5}" type="presOf" srcId="{5D2BCD78-10D9-9148-9854-299CF576791D}" destId="{FA1E71C8-C2F4-174E-85E0-C43B8B2B82F7}" srcOrd="0" destOrd="0" presId="urn:microsoft.com/office/officeart/2005/8/layout/vProcess5"/>
    <dgm:cxn modelId="{DD58A0E1-281E-8C4C-9962-BCA4006A5562}" type="presOf" srcId="{40CE13CA-0FE6-4447-9A93-4DB6B2F55946}" destId="{591FC0E7-90C9-436F-8C29-4D8F47BE5383}" srcOrd="1" destOrd="0" presId="urn:microsoft.com/office/officeart/2005/8/layout/vProcess5"/>
    <dgm:cxn modelId="{91219AED-28EB-4143-B086-705BBAB2B99D}" type="presOf" srcId="{40CE13CA-0FE6-4447-9A93-4DB6B2F55946}" destId="{CA263D7C-A92F-4BBE-9103-3A9C9A53660F}" srcOrd="0" destOrd="0" presId="urn:microsoft.com/office/officeart/2005/8/layout/vProcess5"/>
    <dgm:cxn modelId="{E5B39DF4-C626-F64A-B661-6B0AAF649134}" type="presOf" srcId="{65C3B6F8-60E0-D04B-AE2B-584281A58DD2}" destId="{39304817-B878-4EE2-8248-35065E2E1178}" srcOrd="1" destOrd="0" presId="urn:microsoft.com/office/officeart/2005/8/layout/vProcess5"/>
    <dgm:cxn modelId="{A3D6D1FC-ACA5-2E4A-A936-A9A5B2BE7234}" srcId="{5D2BCD78-10D9-9148-9854-299CF576791D}" destId="{408B3D4D-3E33-F540-9F2D-B873FB39DF91}" srcOrd="2" destOrd="0" parTransId="{655FFC05-BA9C-2B4E-A684-EF55C849652E}" sibTransId="{975538B4-ECA7-114E-896D-703006528C29}"/>
    <dgm:cxn modelId="{0CB7CCFC-6AD0-7242-B887-11C276749175}" type="presParOf" srcId="{FA1E71C8-C2F4-174E-85E0-C43B8B2B82F7}" destId="{107F6E34-094F-5640-8DCA-64BC766CA5D1}" srcOrd="0" destOrd="0" presId="urn:microsoft.com/office/officeart/2005/8/layout/vProcess5"/>
    <dgm:cxn modelId="{5ACE2D14-73CB-D243-9815-991BFAC39D79}" type="presParOf" srcId="{FA1E71C8-C2F4-174E-85E0-C43B8B2B82F7}" destId="{CA263D7C-A92F-4BBE-9103-3A9C9A53660F}" srcOrd="1" destOrd="0" presId="urn:microsoft.com/office/officeart/2005/8/layout/vProcess5"/>
    <dgm:cxn modelId="{C9F53A35-49AF-674D-BB4C-309205855151}" type="presParOf" srcId="{FA1E71C8-C2F4-174E-85E0-C43B8B2B82F7}" destId="{662B54A2-35CD-4056-AB35-4645ABCD2663}" srcOrd="2" destOrd="0" presId="urn:microsoft.com/office/officeart/2005/8/layout/vProcess5"/>
    <dgm:cxn modelId="{39320871-3076-EF41-AF44-21D63FB9AE9C}" type="presParOf" srcId="{FA1E71C8-C2F4-174E-85E0-C43B8B2B82F7}" destId="{EF69B2D4-8247-4AFC-AEB4-F1576B240A5C}" srcOrd="3" destOrd="0" presId="urn:microsoft.com/office/officeart/2005/8/layout/vProcess5"/>
    <dgm:cxn modelId="{1898ED41-2E8C-5A46-923F-C19B6B536F97}" type="presParOf" srcId="{FA1E71C8-C2F4-174E-85E0-C43B8B2B82F7}" destId="{0805E940-79DC-49DD-9E41-F2C6DCD14B82}" srcOrd="4" destOrd="0" presId="urn:microsoft.com/office/officeart/2005/8/layout/vProcess5"/>
    <dgm:cxn modelId="{564E63C7-4336-C948-91F6-D62147AFB8A0}" type="presParOf" srcId="{FA1E71C8-C2F4-174E-85E0-C43B8B2B82F7}" destId="{4198E76F-F8ED-4EB8-9528-658191B62512}" srcOrd="5" destOrd="0" presId="urn:microsoft.com/office/officeart/2005/8/layout/vProcess5"/>
    <dgm:cxn modelId="{93250E39-4814-F640-A071-8F0F72025EFA}" type="presParOf" srcId="{FA1E71C8-C2F4-174E-85E0-C43B8B2B82F7}" destId="{591FC0E7-90C9-436F-8C29-4D8F47BE5383}" srcOrd="6" destOrd="0" presId="urn:microsoft.com/office/officeart/2005/8/layout/vProcess5"/>
    <dgm:cxn modelId="{C6E12BAC-8021-D949-9F0E-D9E8CB0A8863}" type="presParOf" srcId="{FA1E71C8-C2F4-174E-85E0-C43B8B2B82F7}" destId="{39304817-B878-4EE2-8248-35065E2E1178}" srcOrd="7" destOrd="0" presId="urn:microsoft.com/office/officeart/2005/8/layout/vProcess5"/>
    <dgm:cxn modelId="{A43774C7-A8BF-694F-A014-F1A03B25B525}" type="presParOf" srcId="{FA1E71C8-C2F4-174E-85E0-C43B8B2B82F7}" destId="{A01D424D-1913-404A-B760-D6F86F3C677F}"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B7C5A-BF44-D34E-A8AF-D938B5886F45}">
      <dsp:nvSpPr>
        <dsp:cNvPr id="0" name=""/>
        <dsp:cNvSpPr/>
      </dsp:nvSpPr>
      <dsp:spPr>
        <a:xfrm rot="16200000">
          <a:off x="385943" y="-385943"/>
          <a:ext cx="1543773" cy="2315659"/>
        </a:xfrm>
        <a:prstGeom prst="round1Rect">
          <a:avLst/>
        </a:prstGeom>
        <a:solidFill>
          <a:srgbClr val="2B93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1">
          <a:noAutofit/>
        </a:bodyPr>
        <a:lstStyle/>
        <a:p>
          <a:pPr marL="0" lvl="0" indent="0" algn="ctr" defTabSz="1244600">
            <a:lnSpc>
              <a:spcPct val="90000"/>
            </a:lnSpc>
            <a:spcBef>
              <a:spcPct val="0"/>
            </a:spcBef>
            <a:spcAft>
              <a:spcPct val="35000"/>
            </a:spcAft>
            <a:buNone/>
          </a:pPr>
          <a:r>
            <a:rPr lang="en-US" sz="2800" kern="1200"/>
            <a:t>Pilot</a:t>
          </a:r>
        </a:p>
      </dsp:txBody>
      <dsp:txXfrm rot="5400000">
        <a:off x="-1" y="1"/>
        <a:ext cx="2315659" cy="1157829"/>
      </dsp:txXfrm>
    </dsp:sp>
    <dsp:sp modelId="{DB8A3466-0C54-D847-B43F-B24E9895427C}">
      <dsp:nvSpPr>
        <dsp:cNvPr id="0" name=""/>
        <dsp:cNvSpPr/>
      </dsp:nvSpPr>
      <dsp:spPr>
        <a:xfrm>
          <a:off x="2315659" y="0"/>
          <a:ext cx="2315659" cy="1543773"/>
        </a:xfrm>
        <a:prstGeom prst="round1Rect">
          <a:avLst/>
        </a:prstGeom>
        <a:solidFill>
          <a:srgbClr val="01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Aircraft</a:t>
          </a:r>
        </a:p>
      </dsp:txBody>
      <dsp:txXfrm>
        <a:off x="2315659" y="0"/>
        <a:ext cx="2315659" cy="1157829"/>
      </dsp:txXfrm>
    </dsp:sp>
    <dsp:sp modelId="{1C76BAC2-1EA4-FC42-9979-7D368BBAA152}">
      <dsp:nvSpPr>
        <dsp:cNvPr id="0" name=""/>
        <dsp:cNvSpPr/>
      </dsp:nvSpPr>
      <dsp:spPr>
        <a:xfrm rot="10800000">
          <a:off x="0" y="1543773"/>
          <a:ext cx="2315659" cy="1543773"/>
        </a:xfrm>
        <a:prstGeom prst="round1Rect">
          <a:avLst/>
        </a:prstGeom>
        <a:solidFill>
          <a:srgbClr val="00549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Environment</a:t>
          </a:r>
        </a:p>
      </dsp:txBody>
      <dsp:txXfrm rot="10800000">
        <a:off x="0" y="1929716"/>
        <a:ext cx="2315659" cy="1157829"/>
      </dsp:txXfrm>
    </dsp:sp>
    <dsp:sp modelId="{2F740CA2-99B4-6D4E-9581-89E67D7F0CFD}">
      <dsp:nvSpPr>
        <dsp:cNvPr id="0" name=""/>
        <dsp:cNvSpPr/>
      </dsp:nvSpPr>
      <dsp:spPr>
        <a:xfrm rot="5400000">
          <a:off x="2701602" y="1157830"/>
          <a:ext cx="1543773" cy="2315659"/>
        </a:xfrm>
        <a:prstGeom prst="round1Rect">
          <a:avLst/>
        </a:prstGeom>
        <a:solidFill>
          <a:srgbClr val="0038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Weather</a:t>
          </a:r>
        </a:p>
      </dsp:txBody>
      <dsp:txXfrm rot="-5400000">
        <a:off x="2315658" y="1929716"/>
        <a:ext cx="2315659" cy="1157829"/>
      </dsp:txXfrm>
    </dsp:sp>
    <dsp:sp modelId="{8349B90F-866A-6E41-B941-220B1C8055BD}">
      <dsp:nvSpPr>
        <dsp:cNvPr id="0" name=""/>
        <dsp:cNvSpPr/>
      </dsp:nvSpPr>
      <dsp:spPr>
        <a:xfrm>
          <a:off x="1394976" y="993363"/>
          <a:ext cx="1841365" cy="1100818"/>
        </a:xfrm>
        <a:prstGeom prst="roundRect">
          <a:avLst/>
        </a:prstGeom>
        <a:solidFill>
          <a:srgbClr val="3FB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accent1">
                  <a:lumMod val="50000"/>
                </a:schemeClr>
              </a:solidFill>
            </a:rPr>
            <a:t>Feature Selection</a:t>
          </a:r>
        </a:p>
      </dsp:txBody>
      <dsp:txXfrm>
        <a:off x="1448714" y="1047101"/>
        <a:ext cx="1733889" cy="993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63D7C-A92F-4BBE-9103-3A9C9A53660F}">
      <dsp:nvSpPr>
        <dsp:cNvPr id="0" name=""/>
        <dsp:cNvSpPr/>
      </dsp:nvSpPr>
      <dsp:spPr>
        <a:xfrm>
          <a:off x="0" y="0"/>
          <a:ext cx="6908800" cy="1345887"/>
        </a:xfrm>
        <a:prstGeom prst="roundRect">
          <a:avLst>
            <a:gd name="adj" fmla="val 10000"/>
          </a:avLst>
        </a:prstGeom>
        <a:solidFill>
          <a:schemeClr val="accent1">
            <a:shade val="80000"/>
            <a:hueOff val="0"/>
            <a:satOff val="0"/>
            <a:lumOff val="0"/>
            <a:alphaOff val="0"/>
          </a:schemeClr>
        </a:solidFill>
        <a:ln w="19050" cap="flat" cmpd="sng" algn="ctr">
          <a:noFill/>
          <a:prstDash val="solid"/>
          <a:miter lim="800000"/>
        </a:ln>
        <a:effectLst>
          <a:reflection blurRad="6350" stA="52000" endA="300" endPos="35000" dir="5400000" sy="-100000" algn="bl" rotWithShape="0"/>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FNN</a:t>
          </a:r>
        </a:p>
      </dsp:txBody>
      <dsp:txXfrm>
        <a:off x="39420" y="39420"/>
        <a:ext cx="5456482" cy="1267047"/>
      </dsp:txXfrm>
    </dsp:sp>
    <dsp:sp modelId="{662B54A2-35CD-4056-AB35-4645ABCD2663}">
      <dsp:nvSpPr>
        <dsp:cNvPr id="0" name=""/>
        <dsp:cNvSpPr/>
      </dsp:nvSpPr>
      <dsp:spPr>
        <a:xfrm>
          <a:off x="609600" y="1570201"/>
          <a:ext cx="6908800" cy="1345887"/>
        </a:xfrm>
        <a:prstGeom prst="roundRect">
          <a:avLst>
            <a:gd name="adj" fmla="val 10000"/>
          </a:avLst>
        </a:prstGeom>
        <a:solidFill>
          <a:schemeClr val="accent1">
            <a:shade val="80000"/>
            <a:hueOff val="174641"/>
            <a:satOff val="-3128"/>
            <a:lumOff val="13293"/>
            <a:alphaOff val="0"/>
          </a:schemeClr>
        </a:solidFill>
        <a:ln w="1905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XGBoost / Random Forest</a:t>
          </a:r>
        </a:p>
      </dsp:txBody>
      <dsp:txXfrm>
        <a:off x="649020" y="1609621"/>
        <a:ext cx="5345533" cy="1267047"/>
      </dsp:txXfrm>
    </dsp:sp>
    <dsp:sp modelId="{EF69B2D4-8247-4AFC-AEB4-F1576B240A5C}">
      <dsp:nvSpPr>
        <dsp:cNvPr id="0" name=""/>
        <dsp:cNvSpPr/>
      </dsp:nvSpPr>
      <dsp:spPr>
        <a:xfrm>
          <a:off x="1219200" y="3140403"/>
          <a:ext cx="6908800" cy="1345887"/>
        </a:xfrm>
        <a:prstGeom prst="roundRect">
          <a:avLst>
            <a:gd name="adj" fmla="val 10000"/>
          </a:avLst>
        </a:prstGeom>
        <a:solidFill>
          <a:schemeClr val="accent1">
            <a:shade val="80000"/>
            <a:hueOff val="349283"/>
            <a:satOff val="-6256"/>
            <a:lumOff val="26585"/>
            <a:alphaOff val="0"/>
          </a:schemeClr>
        </a:solidFill>
        <a:ln w="1905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BERT</a:t>
          </a:r>
        </a:p>
      </dsp:txBody>
      <dsp:txXfrm>
        <a:off x="1258620" y="3179823"/>
        <a:ext cx="5345533" cy="1267047"/>
      </dsp:txXfrm>
    </dsp:sp>
    <dsp:sp modelId="{0805E940-79DC-49DD-9E41-F2C6DCD14B82}">
      <dsp:nvSpPr>
        <dsp:cNvPr id="0" name=""/>
        <dsp:cNvSpPr/>
      </dsp:nvSpPr>
      <dsp:spPr>
        <a:xfrm>
          <a:off x="6033973" y="1020630"/>
          <a:ext cx="874826" cy="8748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30809" y="1020630"/>
        <a:ext cx="481154" cy="658307"/>
      </dsp:txXfrm>
    </dsp:sp>
    <dsp:sp modelId="{4198E76F-F8ED-4EB8-9528-658191B62512}">
      <dsp:nvSpPr>
        <dsp:cNvPr id="0" name=""/>
        <dsp:cNvSpPr/>
      </dsp:nvSpPr>
      <dsp:spPr>
        <a:xfrm>
          <a:off x="6643573" y="2581859"/>
          <a:ext cx="874826" cy="8748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40409" y="2581859"/>
        <a:ext cx="481154" cy="65830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6BDB3-7364-914B-8C56-CA0AA2F08ACE}"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18493-ED11-694E-98A1-BA136BAD603F}" type="slidenum">
              <a:rPr lang="en-US" smtClean="0"/>
              <a:t>‹#›</a:t>
            </a:fld>
            <a:endParaRPr lang="en-US"/>
          </a:p>
        </p:txBody>
      </p:sp>
    </p:spTree>
    <p:extLst>
      <p:ext uri="{BB962C8B-B14F-4D97-AF65-F5344CB8AC3E}">
        <p14:creationId xmlns:p14="http://schemas.microsoft.com/office/powerpoint/2010/main" val="3677890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Hunter Intro</a:t>
            </a:r>
          </a:p>
        </p:txBody>
      </p:sp>
      <p:sp>
        <p:nvSpPr>
          <p:cNvPr id="4" name="Slide Number Placeholder 3"/>
          <p:cNvSpPr>
            <a:spLocks noGrp="1"/>
          </p:cNvSpPr>
          <p:nvPr>
            <p:ph type="sldNum" sz="quarter" idx="5"/>
          </p:nvPr>
        </p:nvSpPr>
        <p:spPr/>
        <p:txBody>
          <a:bodyPr/>
          <a:lstStyle/>
          <a:p>
            <a:fld id="{CF518493-ED11-694E-98A1-BA136BAD603F}" type="slidenum">
              <a:rPr lang="en-US" smtClean="0"/>
              <a:t>1</a:t>
            </a:fld>
            <a:endParaRPr lang="en-US"/>
          </a:p>
        </p:txBody>
      </p:sp>
    </p:spTree>
    <p:extLst>
      <p:ext uri="{BB962C8B-B14F-4D97-AF65-F5344CB8AC3E}">
        <p14:creationId xmlns:p14="http://schemas.microsoft.com/office/powerpoint/2010/main" val="193627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518493-ED11-694E-98A1-BA136BAD603F}" type="slidenum">
              <a:rPr lang="en-US" smtClean="0"/>
              <a:t>3</a:t>
            </a:fld>
            <a:endParaRPr lang="en-US"/>
          </a:p>
        </p:txBody>
      </p:sp>
    </p:spTree>
    <p:extLst>
      <p:ext uri="{BB962C8B-B14F-4D97-AF65-F5344CB8AC3E}">
        <p14:creationId xmlns:p14="http://schemas.microsoft.com/office/powerpoint/2010/main" val="5632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Hunter</a:t>
            </a:r>
          </a:p>
          <a:p>
            <a:endParaRPr lang="en-US"/>
          </a:p>
          <a:p>
            <a:r>
              <a:rPr lang="en-US"/>
              <a:t>Kathleen- to add versions of current FRAT tools</a:t>
            </a:r>
          </a:p>
        </p:txBody>
      </p:sp>
      <p:sp>
        <p:nvSpPr>
          <p:cNvPr id="4" name="Slide Number Placeholder 3"/>
          <p:cNvSpPr>
            <a:spLocks noGrp="1"/>
          </p:cNvSpPr>
          <p:nvPr>
            <p:ph type="sldNum" sz="quarter" idx="5"/>
          </p:nvPr>
        </p:nvSpPr>
        <p:spPr/>
        <p:txBody>
          <a:bodyPr/>
          <a:lstStyle/>
          <a:p>
            <a:fld id="{CF518493-ED11-694E-98A1-BA136BAD603F}" type="slidenum">
              <a:rPr lang="en-US" smtClean="0"/>
              <a:t>4</a:t>
            </a:fld>
            <a:endParaRPr lang="en-US"/>
          </a:p>
        </p:txBody>
      </p:sp>
    </p:spTree>
    <p:extLst>
      <p:ext uri="{BB962C8B-B14F-4D97-AF65-F5344CB8AC3E}">
        <p14:creationId xmlns:p14="http://schemas.microsoft.com/office/powerpoint/2010/main" val="28911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Discuss:</a:t>
            </a:r>
          </a:p>
          <a:p>
            <a:endParaRPr lang="en-US"/>
          </a:p>
          <a:p>
            <a:r>
              <a:rPr lang="en-US"/>
              <a:t>Cleanliness of the dataset, Risk Categories, imbalanced dataset following labeling, </a:t>
            </a:r>
            <a:r>
              <a:rPr lang="en-US" err="1"/>
              <a:t>NaN</a:t>
            </a:r>
            <a:r>
              <a:rPr lang="en-US"/>
              <a:t> imputation (Add some notes from NN trouble)</a:t>
            </a:r>
          </a:p>
        </p:txBody>
      </p:sp>
      <p:sp>
        <p:nvSpPr>
          <p:cNvPr id="4" name="Slide Number Placeholder 3"/>
          <p:cNvSpPr>
            <a:spLocks noGrp="1"/>
          </p:cNvSpPr>
          <p:nvPr>
            <p:ph type="sldNum" sz="quarter" idx="5"/>
          </p:nvPr>
        </p:nvSpPr>
        <p:spPr/>
        <p:txBody>
          <a:bodyPr/>
          <a:lstStyle/>
          <a:p>
            <a:fld id="{CF518493-ED11-694E-98A1-BA136BAD603F}" type="slidenum">
              <a:rPr lang="en-US" smtClean="0"/>
              <a:t>7</a:t>
            </a:fld>
            <a:endParaRPr lang="en-US"/>
          </a:p>
        </p:txBody>
      </p:sp>
    </p:spTree>
    <p:extLst>
      <p:ext uri="{BB962C8B-B14F-4D97-AF65-F5344CB8AC3E}">
        <p14:creationId xmlns:p14="http://schemas.microsoft.com/office/powerpoint/2010/main" val="177990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a:t>
            </a:r>
          </a:p>
        </p:txBody>
      </p:sp>
      <p:sp>
        <p:nvSpPr>
          <p:cNvPr id="4" name="Slide Number Placeholder 3"/>
          <p:cNvSpPr>
            <a:spLocks noGrp="1"/>
          </p:cNvSpPr>
          <p:nvPr>
            <p:ph type="sldNum" sz="quarter" idx="5"/>
          </p:nvPr>
        </p:nvSpPr>
        <p:spPr/>
        <p:txBody>
          <a:bodyPr/>
          <a:lstStyle/>
          <a:p>
            <a:fld id="{CF518493-ED11-694E-98A1-BA136BAD603F}" type="slidenum">
              <a:rPr lang="en-US" smtClean="0"/>
              <a:t>8</a:t>
            </a:fld>
            <a:endParaRPr lang="en-US"/>
          </a:p>
        </p:txBody>
      </p:sp>
    </p:spTree>
    <p:extLst>
      <p:ext uri="{BB962C8B-B14F-4D97-AF65-F5344CB8AC3E}">
        <p14:creationId xmlns:p14="http://schemas.microsoft.com/office/powerpoint/2010/main" val="30231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bg1"/>
                </a:solidFill>
              </a:rPr>
              <a:t>Training process:</a:t>
            </a:r>
          </a:p>
          <a:p>
            <a:pPr marL="285750" indent="-285750">
              <a:buFont typeface="Arial" panose="020B0604020202020204" pitchFamily="34" charset="0"/>
              <a:buChar char="•"/>
            </a:pPr>
            <a:r>
              <a:rPr lang="en-US">
                <a:solidFill>
                  <a:schemeClr val="bg1"/>
                </a:solidFill>
              </a:rPr>
              <a:t>Imbalanced vs. balanced dataset</a:t>
            </a:r>
          </a:p>
          <a:p>
            <a:pPr marL="285750" indent="-285750">
              <a:buFont typeface="Arial" panose="020B0604020202020204" pitchFamily="34" charset="0"/>
              <a:buChar char="•"/>
            </a:pPr>
            <a:r>
              <a:rPr lang="en-US">
                <a:solidFill>
                  <a:schemeClr val="bg1"/>
                </a:solidFill>
              </a:rPr>
              <a:t>Resampling benefits</a:t>
            </a:r>
          </a:p>
          <a:p>
            <a:pPr marL="285750" indent="-285750">
              <a:buFont typeface="Arial" panose="020B0604020202020204" pitchFamily="34" charset="0"/>
              <a:buChar char="•"/>
            </a:pPr>
            <a:r>
              <a:rPr lang="en-US">
                <a:solidFill>
                  <a:schemeClr val="bg1"/>
                </a:solidFill>
              </a:rPr>
              <a:t>Multiple configurations</a:t>
            </a:r>
          </a:p>
          <a:p>
            <a:pPr marL="285750" indent="-285750">
              <a:buFont typeface="Arial" panose="020B0604020202020204" pitchFamily="34" charset="0"/>
              <a:buChar char="•"/>
            </a:pPr>
            <a:r>
              <a:rPr lang="en-US">
                <a:solidFill>
                  <a:schemeClr val="bg1"/>
                </a:solidFill>
              </a:rPr>
              <a:t>Label effects</a:t>
            </a:r>
          </a:p>
          <a:p>
            <a:pPr marL="285750" indent="-285750">
              <a:buFont typeface="Arial" panose="020B0604020202020204" pitchFamily="34" charset="0"/>
              <a:buChar char="•"/>
            </a:pPr>
            <a:r>
              <a:rPr lang="en-US">
                <a:solidFill>
                  <a:schemeClr val="bg1"/>
                </a:solidFill>
              </a:rPr>
              <a:t>10-fold cross validation to check for overfitting</a:t>
            </a:r>
          </a:p>
          <a:p>
            <a:endParaRPr lang="en-US"/>
          </a:p>
        </p:txBody>
      </p:sp>
      <p:sp>
        <p:nvSpPr>
          <p:cNvPr id="4" name="Slide Number Placeholder 3"/>
          <p:cNvSpPr>
            <a:spLocks noGrp="1"/>
          </p:cNvSpPr>
          <p:nvPr>
            <p:ph type="sldNum" sz="quarter" idx="5"/>
          </p:nvPr>
        </p:nvSpPr>
        <p:spPr/>
        <p:txBody>
          <a:bodyPr/>
          <a:lstStyle/>
          <a:p>
            <a:fld id="{CF518493-ED11-694E-98A1-BA136BAD603F}" type="slidenum">
              <a:rPr lang="en-US" smtClean="0"/>
              <a:t>9</a:t>
            </a:fld>
            <a:endParaRPr lang="en-US"/>
          </a:p>
        </p:txBody>
      </p:sp>
    </p:spTree>
    <p:extLst>
      <p:ext uri="{BB962C8B-B14F-4D97-AF65-F5344CB8AC3E}">
        <p14:creationId xmlns:p14="http://schemas.microsoft.com/office/powerpoint/2010/main" val="396416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sz="1400" b="1">
                <a:solidFill>
                  <a:schemeClr val="bg1"/>
                </a:solidFill>
              </a:rPr>
              <a:t>Training process:</a:t>
            </a:r>
          </a:p>
          <a:p>
            <a:pPr>
              <a:lnSpc>
                <a:spcPct val="100000"/>
              </a:lnSpc>
              <a:spcBef>
                <a:spcPts val="0"/>
              </a:spcBef>
            </a:pPr>
            <a:r>
              <a:rPr lang="en-US" sz="1200">
                <a:solidFill>
                  <a:schemeClr val="bg1"/>
                </a:solidFill>
              </a:rPr>
              <a:t>Label resampling</a:t>
            </a:r>
          </a:p>
          <a:p>
            <a:pPr>
              <a:lnSpc>
                <a:spcPct val="100000"/>
              </a:lnSpc>
              <a:spcBef>
                <a:spcPts val="0"/>
              </a:spcBef>
            </a:pPr>
            <a:r>
              <a:rPr lang="en-US" sz="1200">
                <a:solidFill>
                  <a:schemeClr val="bg1"/>
                </a:solidFill>
              </a:rPr>
              <a:t>Data concatenation</a:t>
            </a:r>
          </a:p>
          <a:p>
            <a:pPr>
              <a:lnSpc>
                <a:spcPct val="100000"/>
              </a:lnSpc>
              <a:spcBef>
                <a:spcPts val="0"/>
              </a:spcBef>
            </a:pPr>
            <a:r>
              <a:rPr lang="en-US" sz="1200">
                <a:solidFill>
                  <a:schemeClr val="bg1"/>
                </a:solidFill>
              </a:rPr>
              <a:t>Embeddings </a:t>
            </a:r>
          </a:p>
          <a:p>
            <a:pPr>
              <a:lnSpc>
                <a:spcPct val="100000"/>
              </a:lnSpc>
              <a:spcBef>
                <a:spcPts val="0"/>
              </a:spcBef>
            </a:pPr>
            <a:r>
              <a:rPr lang="en-US" sz="1200">
                <a:solidFill>
                  <a:schemeClr val="bg1"/>
                </a:solidFill>
              </a:rPr>
              <a:t>Hyperparameter tuning</a:t>
            </a:r>
          </a:p>
          <a:p>
            <a:pPr>
              <a:lnSpc>
                <a:spcPct val="100000"/>
              </a:lnSpc>
              <a:spcBef>
                <a:spcPts val="0"/>
              </a:spcBef>
            </a:pPr>
            <a:r>
              <a:rPr lang="en-US" sz="1200">
                <a:solidFill>
                  <a:schemeClr val="bg1"/>
                </a:solidFill>
              </a:rPr>
              <a:t>Evaluation</a:t>
            </a:r>
          </a:p>
          <a:p>
            <a:endParaRPr lang="en-US"/>
          </a:p>
        </p:txBody>
      </p:sp>
      <p:sp>
        <p:nvSpPr>
          <p:cNvPr id="4" name="Slide Number Placeholder 3"/>
          <p:cNvSpPr>
            <a:spLocks noGrp="1"/>
          </p:cNvSpPr>
          <p:nvPr>
            <p:ph type="sldNum" sz="quarter" idx="5"/>
          </p:nvPr>
        </p:nvSpPr>
        <p:spPr/>
        <p:txBody>
          <a:bodyPr/>
          <a:lstStyle/>
          <a:p>
            <a:fld id="{CF518493-ED11-694E-98A1-BA136BAD603F}" type="slidenum">
              <a:rPr lang="en-US" smtClean="0"/>
              <a:t>12</a:t>
            </a:fld>
            <a:endParaRPr lang="en-US"/>
          </a:p>
        </p:txBody>
      </p:sp>
    </p:spTree>
    <p:extLst>
      <p:ext uri="{BB962C8B-B14F-4D97-AF65-F5344CB8AC3E}">
        <p14:creationId xmlns:p14="http://schemas.microsoft.com/office/powerpoint/2010/main" val="389084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Kathleen </a:t>
            </a:r>
          </a:p>
        </p:txBody>
      </p:sp>
      <p:sp>
        <p:nvSpPr>
          <p:cNvPr id="4" name="Slide Number Placeholder 3"/>
          <p:cNvSpPr>
            <a:spLocks noGrp="1"/>
          </p:cNvSpPr>
          <p:nvPr>
            <p:ph type="sldNum" sz="quarter" idx="5"/>
          </p:nvPr>
        </p:nvSpPr>
        <p:spPr/>
        <p:txBody>
          <a:bodyPr/>
          <a:lstStyle/>
          <a:p>
            <a:fld id="{CF518493-ED11-694E-98A1-BA136BAD603F}" type="slidenum">
              <a:rPr lang="en-US" smtClean="0"/>
              <a:t>15</a:t>
            </a:fld>
            <a:endParaRPr lang="en-US"/>
          </a:p>
        </p:txBody>
      </p:sp>
    </p:spTree>
    <p:extLst>
      <p:ext uri="{BB962C8B-B14F-4D97-AF65-F5344CB8AC3E}">
        <p14:creationId xmlns:p14="http://schemas.microsoft.com/office/powerpoint/2010/main" val="45378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518493-ED11-694E-98A1-BA136BAD603F}" type="slidenum">
              <a:rPr lang="en-US" smtClean="0"/>
              <a:t>16</a:t>
            </a:fld>
            <a:endParaRPr lang="en-US"/>
          </a:p>
        </p:txBody>
      </p:sp>
    </p:spTree>
    <p:extLst>
      <p:ext uri="{BB962C8B-B14F-4D97-AF65-F5344CB8AC3E}">
        <p14:creationId xmlns:p14="http://schemas.microsoft.com/office/powerpoint/2010/main" val="108956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BE32-8878-3F11-D289-5105A6480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835E48-C34E-A4DF-72B8-54ED6F7A4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7E9132-E657-8233-9ADF-527FEC76ECCE}"/>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289DA58F-A330-34FF-B051-EDD9CB643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02E39-26F8-01BE-D2DC-6AD4F3E60F40}"/>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36305360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F2E9-0B75-AE1B-0A7A-84C58C2FCB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3F38C-1542-5F43-C24B-B6C2C30A27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8553E-E25E-18EC-30DD-3ED4AEAB89A0}"/>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032CE107-E83E-DAED-C33B-C9F3AD3F0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A5D91-819B-140D-1D5F-812C2F577243}"/>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2552597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22816-C878-C055-D198-CDE9247FC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97AD85-AD46-5291-C0D0-42ABB076A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9B714-153B-726A-C28C-753B5AD009F7}"/>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5FB75C21-AA15-FD24-4188-3B366CBE7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C848E-4E87-BD42-1556-B09C7EE7780F}"/>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8624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7C98-7CE3-A26A-3677-87EC974E0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84F4F-1AB3-A52C-0D96-F0F8D56A6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97291-07D6-2B27-7473-5997F713E465}"/>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776F5277-4172-D6B4-36EA-D4CB125FF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1A1A3-D2BA-324C-9BEA-28E0DD6508A2}"/>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198889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8C1C-EE72-EBFA-7CF7-4CDD40CBC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543F47-B6F5-6E15-9BC3-41E73E158E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32819C-A01E-070A-A0FF-3AF81B321580}"/>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9DC427EA-4C88-2EA8-0E76-EF6A7CB59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200F3-7E23-D136-5E72-A22C0F4AD885}"/>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116166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A428-70B3-DA48-71DD-014D0A886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03875-549D-9A8D-4AF8-5F2382F2C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1A593-86D0-229E-2C46-022C6A715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0B622A-C6E6-7C30-5C41-7A7EEE8C3566}"/>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6" name="Footer Placeholder 5">
            <a:extLst>
              <a:ext uri="{FF2B5EF4-FFF2-40B4-BE49-F238E27FC236}">
                <a16:creationId xmlns:a16="http://schemas.microsoft.com/office/drawing/2014/main" id="{B7296135-D2F9-4043-C1F8-E105AC5E5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2F53-FE69-4F3D-595C-DA54B9A3CEA0}"/>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3099764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F81F-9ADE-2C40-54F8-7C7B998C9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6252A4-4C70-F7E6-EA25-B3CBC7806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4CD4D8-A51E-7553-7685-339612BCC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80303B-3EE0-3219-D3F4-540A38AB75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49D99F-C7AA-FC6C-EB0E-9E787A5290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86DB28-6ED3-1176-7334-0324B6D59804}"/>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8" name="Footer Placeholder 7">
            <a:extLst>
              <a:ext uri="{FF2B5EF4-FFF2-40B4-BE49-F238E27FC236}">
                <a16:creationId xmlns:a16="http://schemas.microsoft.com/office/drawing/2014/main" id="{A2A4F8A0-EA75-73DC-5DCE-94D5D8FE40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3170A1-E9C8-7406-1204-16A28C00493C}"/>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169879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72A9-0D81-E382-E691-6A60BF0342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987CF-FF2C-D69C-3D60-2A45F23AD051}"/>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4" name="Footer Placeholder 3">
            <a:extLst>
              <a:ext uri="{FF2B5EF4-FFF2-40B4-BE49-F238E27FC236}">
                <a16:creationId xmlns:a16="http://schemas.microsoft.com/office/drawing/2014/main" id="{80BC4274-F63B-AB9D-06AD-CF4AEAB642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D9C6AB-B24D-CA29-E1EE-9D345DF81236}"/>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267919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331DD-945D-9DA2-2A9E-16EF50CD5922}"/>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3" name="Footer Placeholder 2">
            <a:extLst>
              <a:ext uri="{FF2B5EF4-FFF2-40B4-BE49-F238E27FC236}">
                <a16:creationId xmlns:a16="http://schemas.microsoft.com/office/drawing/2014/main" id="{46F1FF6E-0288-3371-BAA5-961A2D3E47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898F24-54AD-FEE2-9DE3-4D49DC9A55D2}"/>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413768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9D6A-49FD-8972-4263-BBA4D2947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02B1F4-38BF-C191-FF0A-87F5BE714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524CD-3C22-F4B6-7461-91B2021B4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E0F34-69A3-0FF9-7FA2-5E4CC1DB1704}"/>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6" name="Footer Placeholder 5">
            <a:extLst>
              <a:ext uri="{FF2B5EF4-FFF2-40B4-BE49-F238E27FC236}">
                <a16:creationId xmlns:a16="http://schemas.microsoft.com/office/drawing/2014/main" id="{B4DCE4E8-A610-3794-D18F-CB2A5C9E1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0F5C2-5A60-1FA3-B3CE-F8477B9D0944}"/>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3487611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B452-D2C7-F159-F642-B440C2083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E764BC-66D9-97FE-D3D0-1D967B66D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69493-DE33-162E-F53F-91F423651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C4A11-DBA9-0C02-58B1-8E5557DC1301}"/>
              </a:ext>
            </a:extLst>
          </p:cNvPr>
          <p:cNvSpPr>
            <a:spLocks noGrp="1"/>
          </p:cNvSpPr>
          <p:nvPr>
            <p:ph type="dt" sz="half" idx="10"/>
          </p:nvPr>
        </p:nvSpPr>
        <p:spPr/>
        <p:txBody>
          <a:bodyPr/>
          <a:lstStyle/>
          <a:p>
            <a:fld id="{043C8512-669E-4546-9526-8BCE1E41C103}" type="datetimeFigureOut">
              <a:rPr lang="en-US" smtClean="0"/>
              <a:t>6/14/2023</a:t>
            </a:fld>
            <a:endParaRPr lang="en-US"/>
          </a:p>
        </p:txBody>
      </p:sp>
      <p:sp>
        <p:nvSpPr>
          <p:cNvPr id="6" name="Footer Placeholder 5">
            <a:extLst>
              <a:ext uri="{FF2B5EF4-FFF2-40B4-BE49-F238E27FC236}">
                <a16:creationId xmlns:a16="http://schemas.microsoft.com/office/drawing/2014/main" id="{55C8EA4D-3F7D-89C8-90DB-948E4AAD3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F5287-D302-B986-15C3-C10BBC1B981A}"/>
              </a:ext>
            </a:extLst>
          </p:cNvPr>
          <p:cNvSpPr>
            <a:spLocks noGrp="1"/>
          </p:cNvSpPr>
          <p:nvPr>
            <p:ph type="sldNum" sz="quarter" idx="12"/>
          </p:nvPr>
        </p:nvSpPr>
        <p:spPr/>
        <p:txBody>
          <a:bodyPr/>
          <a:lstStyle/>
          <a:p>
            <a:fld id="{2025A22D-4AA7-764F-A47F-35A39002DD98}" type="slidenum">
              <a:rPr lang="en-US" smtClean="0"/>
              <a:t>‹#›</a:t>
            </a:fld>
            <a:endParaRPr lang="en-US"/>
          </a:p>
        </p:txBody>
      </p:sp>
    </p:spTree>
    <p:extLst>
      <p:ext uri="{BB962C8B-B14F-4D97-AF65-F5344CB8AC3E}">
        <p14:creationId xmlns:p14="http://schemas.microsoft.com/office/powerpoint/2010/main" val="224686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E2F6B"/>
            </a:gs>
            <a:gs pos="48000">
              <a:srgbClr val="0C347C"/>
            </a:gs>
            <a:gs pos="100000">
              <a:schemeClr val="accent1">
                <a:lumMod val="7500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AC1202-CB78-1FB1-E2B8-3E66E884A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2B7B4-26ED-8444-C939-AAC05C5E1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4DFD-953D-8BD4-EA43-FD44ACA2B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3C8512-669E-4546-9526-8BCE1E41C103}" type="datetimeFigureOut">
              <a:rPr lang="en-US" smtClean="0"/>
              <a:t>6/14/2023</a:t>
            </a:fld>
            <a:endParaRPr lang="en-US"/>
          </a:p>
        </p:txBody>
      </p:sp>
      <p:sp>
        <p:nvSpPr>
          <p:cNvPr id="5" name="Footer Placeholder 4">
            <a:extLst>
              <a:ext uri="{FF2B5EF4-FFF2-40B4-BE49-F238E27FC236}">
                <a16:creationId xmlns:a16="http://schemas.microsoft.com/office/drawing/2014/main" id="{CAC337F1-2617-E954-095F-1883C80FF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A9B91-EB10-01B0-C14E-BFF9D4076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5A22D-4AA7-764F-A47F-35A39002DD98}" type="slidenum">
              <a:rPr lang="en-US" smtClean="0"/>
              <a:t>‹#›</a:t>
            </a:fld>
            <a:endParaRPr lang="en-US"/>
          </a:p>
        </p:txBody>
      </p:sp>
    </p:spTree>
    <p:extLst>
      <p:ext uri="{BB962C8B-B14F-4D97-AF65-F5344CB8AC3E}">
        <p14:creationId xmlns:p14="http://schemas.microsoft.com/office/powerpoint/2010/main" val="492340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03_D2F077BA.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04_F289F4A4.xml"/><Relationship Id="rId7"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chart" Target="../charts/chart1.xml"/><Relationship Id="rId5"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18_21FC7C1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png"/><Relationship Id="rId4" Type="http://schemas.openxmlformats.org/officeDocument/2006/relationships/diagramData" Target="../diagrams/data2.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5_AA8233B4.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C_EF46660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microsoft.com/office/2018/10/relationships/comments" Target="../comments/modernComment_119_8E72281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D_3138A186.xm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1_D0DF4820.xm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png"/><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Layout" Target="../diagrams/layout1.xml"/><Relationship Id="rId11" Type="http://schemas.openxmlformats.org/officeDocument/2006/relationships/image" Target="../media/image4.png"/><Relationship Id="rId5" Type="http://schemas.openxmlformats.org/officeDocument/2006/relationships/diagramData" Target="../diagrams/data1.xml"/><Relationship Id="rId10" Type="http://schemas.openxmlformats.org/officeDocument/2006/relationships/image" Target="../media/image12.png"/><Relationship Id="rId4" Type="http://schemas.openxmlformats.org/officeDocument/2006/relationships/image" Target="../media/image18.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A_80249D7A.xml"/><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0_F9F763B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17_CCB87FFF.xm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98FCBF-CEA6-B4F0-6AFC-46EA510B3BAD}"/>
              </a:ext>
            </a:extLst>
          </p:cNvPr>
          <p:cNvSpPr/>
          <p:nvPr/>
        </p:nvSpPr>
        <p:spPr>
          <a:xfrm>
            <a:off x="4741428" y="588508"/>
            <a:ext cx="7457608" cy="2238894"/>
          </a:xfrm>
          <a:prstGeom prst="rect">
            <a:avLst/>
          </a:prstGeom>
          <a:solidFill>
            <a:srgbClr val="0070C0">
              <a:alpha val="6496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18">
            <a:extLst>
              <a:ext uri="{FF2B5EF4-FFF2-40B4-BE49-F238E27FC236}">
                <a16:creationId xmlns:a16="http://schemas.microsoft.com/office/drawing/2014/main" id="{C29C922E-16F8-9E1C-F6F4-AE38C59628DF}"/>
              </a:ext>
            </a:extLst>
          </p:cNvPr>
          <p:cNvSpPr/>
          <p:nvPr/>
        </p:nvSpPr>
        <p:spPr>
          <a:xfrm>
            <a:off x="4870677" y="498003"/>
            <a:ext cx="7328360" cy="4906726"/>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40000"/>
                      </a14:imgEffect>
                      <a14:imgEffect>
                        <a14:colorTemperature colorTemp="7200"/>
                      </a14:imgEffect>
                      <a14:imgEffect>
                        <a14:brightnessContrast bright="29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 name="Picture 17" descr="A blue rectangle with black background&#10;&#10;Description automatically generated with medium confidence">
            <a:extLst>
              <a:ext uri="{FF2B5EF4-FFF2-40B4-BE49-F238E27FC236}">
                <a16:creationId xmlns:a16="http://schemas.microsoft.com/office/drawing/2014/main" id="{3C706CDC-0C4D-05A1-B7EC-2BF6DABA31D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b="37306"/>
          <a:stretch/>
        </p:blipFill>
        <p:spPr>
          <a:xfrm>
            <a:off x="9886" y="-17794"/>
            <a:ext cx="12199035" cy="6867476"/>
          </a:xfrm>
          <a:prstGeom prst="rect">
            <a:avLst/>
          </a:prstGeom>
        </p:spPr>
      </p:pic>
      <p:sp>
        <p:nvSpPr>
          <p:cNvPr id="4" name="Manual Operation 3">
            <a:extLst>
              <a:ext uri="{FF2B5EF4-FFF2-40B4-BE49-F238E27FC236}">
                <a16:creationId xmlns:a16="http://schemas.microsoft.com/office/drawing/2014/main" id="{5DCB6255-4402-D306-2E71-FB58ED405C59}"/>
              </a:ext>
            </a:extLst>
          </p:cNvPr>
          <p:cNvSpPr/>
          <p:nvPr/>
        </p:nvSpPr>
        <p:spPr>
          <a:xfrm rot="16200000">
            <a:off x="199694" y="82703"/>
            <a:ext cx="6578270" cy="6958066"/>
          </a:xfrm>
          <a:prstGeom prst="flowChartManualOperation">
            <a:avLst/>
          </a:prstGeom>
          <a:blipFill dpi="0" rotWithShape="0">
            <a:blip r:embed="rId7"/>
            <a:srcRect/>
            <a:stretch>
              <a:fillRect/>
            </a:stretch>
          </a:blipFill>
          <a:ln>
            <a:noFill/>
          </a:ln>
          <a:effectLst>
            <a:outerShdw blurRad="413823"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27">
            <a:extLst>
              <a:ext uri="{FF2B5EF4-FFF2-40B4-BE49-F238E27FC236}">
                <a16:creationId xmlns:a16="http://schemas.microsoft.com/office/drawing/2014/main" id="{580232BA-829E-4390-E7AC-949655B7FF1E}"/>
              </a:ext>
            </a:extLst>
          </p:cNvPr>
          <p:cNvSpPr txBox="1"/>
          <p:nvPr/>
        </p:nvSpPr>
        <p:spPr>
          <a:xfrm>
            <a:off x="-7036" y="17792"/>
            <a:ext cx="12199036" cy="946486"/>
          </a:xfrm>
          <a:prstGeom prst="rect">
            <a:avLst/>
          </a:prstGeom>
          <a:gradFill flip="none" rotWithShape="1">
            <a:gsLst>
              <a:gs pos="0">
                <a:srgbClr val="2A59AE">
                  <a:shade val="30000"/>
                  <a:satMod val="115000"/>
                </a:srgbClr>
              </a:gs>
              <a:gs pos="50000">
                <a:srgbClr val="2A59AE">
                  <a:shade val="67500"/>
                  <a:satMod val="115000"/>
                </a:srgbClr>
              </a:gs>
              <a:gs pos="100000">
                <a:srgbClr val="2A59AE">
                  <a:shade val="100000"/>
                  <a:satMod val="115000"/>
                </a:srgbClr>
              </a:gs>
            </a:gsLst>
            <a:path path="circle">
              <a:fillToRect l="100000" t="100000"/>
            </a:path>
            <a:tileRect r="-100000" b="-100000"/>
          </a:gradFill>
          <a:ln w="6350">
            <a:noFill/>
          </a:ln>
        </p:spPr>
        <p:txBody>
          <a:bodyPr rot="0" spcFirstLastPara="0" vert="horz" wrap="square" lIns="91440" tIns="45720" rIns="91440" bIns="45720" numCol="1" spcCol="0" rtlCol="0" fromWordArt="0" anchor="t" anchorCtr="1" forceAA="0" compatLnSpc="1">
            <a:prstTxWarp prst="textNoShape">
              <a:avLst/>
            </a:prstTxWarp>
            <a:noAutofit/>
          </a:bodyPr>
          <a:lstStyle/>
          <a:p>
            <a:pPr marL="0" marR="0" algn="l">
              <a:lnSpc>
                <a:spcPct val="200000"/>
              </a:lnSpc>
              <a:spcBef>
                <a:spcPts val="0"/>
              </a:spcBef>
              <a:spcAft>
                <a:spcPts val="0"/>
              </a:spcAft>
            </a:pPr>
            <a:r>
              <a:rPr lang="en-US" sz="20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r>
              <a:rPr lang="en-US" sz="20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457200">
              <a:lnSpc>
                <a:spcPct val="200000"/>
              </a:lnSpc>
              <a:spcBef>
                <a:spcPts val="0"/>
              </a:spcBef>
              <a:spcAft>
                <a:spcPts val="0"/>
              </a:spcAft>
            </a:pPr>
            <a:r>
              <a:rPr lang="en-US" sz="20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1670D4B1-E73E-2AC6-DE4E-3A316DA40B45}"/>
              </a:ext>
            </a:extLst>
          </p:cNvPr>
          <p:cNvSpPr txBox="1"/>
          <p:nvPr/>
        </p:nvSpPr>
        <p:spPr>
          <a:xfrm>
            <a:off x="6952366" y="1585858"/>
            <a:ext cx="5246669" cy="3951756"/>
          </a:xfrm>
          <a:prstGeom prst="rect">
            <a:avLst/>
          </a:prstGeom>
          <a:gradFill flip="none" rotWithShape="1">
            <a:gsLst>
              <a:gs pos="0">
                <a:srgbClr val="2A59AE">
                  <a:shade val="30000"/>
                  <a:satMod val="115000"/>
                </a:srgbClr>
              </a:gs>
              <a:gs pos="50000">
                <a:srgbClr val="2A59AE">
                  <a:shade val="67500"/>
                  <a:satMod val="115000"/>
                </a:srgbClr>
              </a:gs>
              <a:gs pos="100000">
                <a:srgbClr val="2A59AE">
                  <a:shade val="100000"/>
                  <a:satMod val="115000"/>
                </a:srgbClr>
              </a:gs>
            </a:gsLst>
            <a:path path="circle">
              <a:fillToRect l="100000" t="100000"/>
            </a:path>
            <a:tileRect r="-100000" b="-100000"/>
          </a:gradFill>
          <a:ln w="6350">
            <a:noFill/>
          </a:ln>
          <a:effectLst>
            <a:outerShdw blurRad="401088" dist="38100" dir="2700000" algn="tl" rotWithShape="0">
              <a:prstClr val="black">
                <a:alpha val="40000"/>
              </a:prst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indent="0">
              <a:lnSpc>
                <a:spcPct val="200000"/>
              </a:lnSpc>
              <a:spcBef>
                <a:spcPts val="0"/>
              </a:spcBef>
              <a:spcAft>
                <a:spcPts val="0"/>
              </a:spcAft>
              <a:defRPr sz="1600" b="1">
                <a:solidFill>
                  <a:srgbClr val="FFFFFF"/>
                </a:solidFill>
                <a:effectLst/>
                <a:latin typeface="Times New Roman" panose="02020603050405020304" pitchFamily="18" charset="0"/>
                <a:ea typeface="SimHei" panose="02010609060101010101" pitchFamily="49" charset="-122"/>
                <a:cs typeface="Times New Roman" panose="02020603050405020304" pitchFamily="18" charset="0"/>
              </a:defRPr>
            </a:lvl1pPr>
          </a:lstStyle>
          <a:p>
            <a:endParaRPr lang="en-US" sz="1200"/>
          </a:p>
          <a:p>
            <a:r>
              <a:rPr lang="en-US" sz="2000"/>
              <a:t>Hunter Walden</a:t>
            </a:r>
          </a:p>
          <a:p>
            <a:r>
              <a:rPr lang="en-US" sz="2000"/>
              <a:t>Kathleen Hill</a:t>
            </a:r>
          </a:p>
          <a:p>
            <a:r>
              <a:rPr lang="en-US" sz="2000"/>
              <a:t>Chi Quinn</a:t>
            </a:r>
          </a:p>
          <a:p>
            <a:r>
              <a:rPr lang="en-US" sz="2000"/>
              <a:t>Erick Torres</a:t>
            </a:r>
          </a:p>
          <a:p>
            <a:r>
              <a:rPr lang="en-US" sz="2000"/>
              <a:t>Dr. Isaac Gang, Project Advisor</a:t>
            </a:r>
          </a:p>
        </p:txBody>
      </p:sp>
      <p:pic>
        <p:nvPicPr>
          <p:cNvPr id="5" name="Picture 4">
            <a:extLst>
              <a:ext uri="{FF2B5EF4-FFF2-40B4-BE49-F238E27FC236}">
                <a16:creationId xmlns:a16="http://schemas.microsoft.com/office/drawing/2014/main" id="{7882F0F7-E395-100D-5F75-E2B995C186E1}"/>
              </a:ext>
            </a:extLst>
          </p:cNvPr>
          <p:cNvPicPr>
            <a:picLocks noChangeAspect="1"/>
          </p:cNvPicPr>
          <p:nvPr/>
        </p:nvPicPr>
        <p:blipFill rotWithShape="1">
          <a:blip r:embed="rId8"/>
          <a:srcRect l="-2052" t="-1" r="-1064" b="-6320"/>
          <a:stretch/>
        </p:blipFill>
        <p:spPr>
          <a:xfrm>
            <a:off x="9049551" y="2531693"/>
            <a:ext cx="3017263" cy="2022200"/>
          </a:xfrm>
          <a:prstGeom prst="rect">
            <a:avLst/>
          </a:prstGeom>
          <a:gradFill>
            <a:gsLst>
              <a:gs pos="0">
                <a:schemeClr val="tx2">
                  <a:lumMod val="75000"/>
                </a:schemeClr>
              </a:gs>
              <a:gs pos="31000">
                <a:schemeClr val="tx1">
                  <a:lumMod val="65000"/>
                </a:schemeClr>
              </a:gs>
              <a:gs pos="100000">
                <a:schemeClr val="tx1">
                  <a:lumMod val="95000"/>
                </a:schemeClr>
              </a:gs>
            </a:gsLst>
            <a:lin ang="16200000" scaled="1"/>
          </a:gradFill>
        </p:spPr>
      </p:pic>
      <p:sp>
        <p:nvSpPr>
          <p:cNvPr id="2" name="TextBox 1">
            <a:extLst>
              <a:ext uri="{FF2B5EF4-FFF2-40B4-BE49-F238E27FC236}">
                <a16:creationId xmlns:a16="http://schemas.microsoft.com/office/drawing/2014/main" id="{4F6DA784-0D12-5602-531C-49AB4DDDC30E}"/>
              </a:ext>
            </a:extLst>
          </p:cNvPr>
          <p:cNvSpPr txBox="1"/>
          <p:nvPr/>
        </p:nvSpPr>
        <p:spPr>
          <a:xfrm>
            <a:off x="-9255" y="137253"/>
            <a:ext cx="11818858" cy="707886"/>
          </a:xfrm>
          <a:prstGeom prst="rect">
            <a:avLst/>
          </a:prstGeom>
          <a:noFill/>
        </p:spPr>
        <p:txBody>
          <a:bodyPr wrap="square" rtlCol="0">
            <a:spAutoFit/>
          </a:bodyPr>
          <a:lstStyle/>
          <a:p>
            <a:r>
              <a:rPr lang="en-US" sz="2200" b="1">
                <a:effectLst/>
                <a:latin typeface="Times New Roman" panose="02020603050405020304" pitchFamily="18" charset="0"/>
                <a:ea typeface="SimHei" panose="02010609060101010101" pitchFamily="49" charset="-122"/>
                <a:cs typeface="Times New Roman" panose="02020603050405020304" pitchFamily="18" charset="0"/>
              </a:rPr>
              <a:t>Proposal for a Modernized Flight Risk Assessment Tool for General Aviation Pre-Flight Planning</a:t>
            </a:r>
            <a:endParaRPr lang="en-US" sz="2200">
              <a:effectLst/>
              <a:latin typeface="Times New Roman" panose="02020603050405020304" pitchFamily="18" charset="0"/>
              <a:ea typeface="SimSun" panose="02010600030101010101" pitchFamily="2" charset="-122"/>
              <a:cs typeface="Times New Roman" panose="02020603050405020304" pitchFamily="18" charset="0"/>
            </a:endParaRPr>
          </a:p>
          <a:p>
            <a:r>
              <a:rPr lang="en-US" i="1"/>
              <a:t>Category: Improve Aviation Safety</a:t>
            </a:r>
          </a:p>
        </p:txBody>
      </p:sp>
    </p:spTree>
    <p:extLst>
      <p:ext uri="{BB962C8B-B14F-4D97-AF65-F5344CB8AC3E}">
        <p14:creationId xmlns:p14="http://schemas.microsoft.com/office/powerpoint/2010/main" val="169394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8E2ECC8-A1F4-9555-8665-B39010B60DAF}"/>
              </a:ext>
            </a:extLst>
          </p:cNvPr>
          <p:cNvSpPr/>
          <p:nvPr/>
        </p:nvSpPr>
        <p:spPr>
          <a:xfrm rot="10800000">
            <a:off x="118176" y="1672884"/>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07C6E7-EB96-67A1-0444-0E40D53A00AC}"/>
              </a:ext>
            </a:extLst>
          </p:cNvPr>
          <p:cNvPicPr>
            <a:picLocks noChangeAspect="1"/>
          </p:cNvPicPr>
          <p:nvPr/>
        </p:nvPicPr>
        <p:blipFill>
          <a:blip r:embed="rId3"/>
          <a:srcRect/>
          <a:stretch/>
        </p:blipFill>
        <p:spPr>
          <a:xfrm>
            <a:off x="287883" y="1468061"/>
            <a:ext cx="6896100" cy="1336355"/>
          </a:xfrm>
          <a:prstGeom prst="rect">
            <a:avLst/>
          </a:prstGeom>
          <a:effectLst>
            <a:outerShdw blurRad="50800" dist="38100" dir="2700000" algn="tl" rotWithShape="0">
              <a:prstClr val="black">
                <a:alpha val="40000"/>
              </a:prstClr>
            </a:outerShdw>
          </a:effectLst>
        </p:spPr>
      </p:pic>
      <p:sp>
        <p:nvSpPr>
          <p:cNvPr id="13" name="Pentagon 12">
            <a:extLst>
              <a:ext uri="{FF2B5EF4-FFF2-40B4-BE49-F238E27FC236}">
                <a16:creationId xmlns:a16="http://schemas.microsoft.com/office/drawing/2014/main" id="{3EB79F68-ADBC-7132-2DA6-956B50C9D8AD}"/>
              </a:ext>
            </a:extLst>
          </p:cNvPr>
          <p:cNvSpPr/>
          <p:nvPr/>
        </p:nvSpPr>
        <p:spPr>
          <a:xfrm>
            <a:off x="125492" y="1351149"/>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Random Forest Modeling Results</a:t>
            </a:r>
          </a:p>
        </p:txBody>
      </p:sp>
      <p:sp>
        <p:nvSpPr>
          <p:cNvPr id="16" name="Rounded Rectangle 15">
            <a:extLst>
              <a:ext uri="{FF2B5EF4-FFF2-40B4-BE49-F238E27FC236}">
                <a16:creationId xmlns:a16="http://schemas.microsoft.com/office/drawing/2014/main" id="{7C5ED182-5F5E-F462-62F3-4F08489757FB}"/>
              </a:ext>
            </a:extLst>
          </p:cNvPr>
          <p:cNvSpPr/>
          <p:nvPr/>
        </p:nvSpPr>
        <p:spPr>
          <a:xfrm>
            <a:off x="5308620" y="3416283"/>
            <a:ext cx="3355878" cy="2730443"/>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8CDEF8B-27CC-60AA-B88B-B2999CD4F92F}"/>
              </a:ext>
            </a:extLst>
          </p:cNvPr>
          <p:cNvSpPr txBox="1"/>
          <p:nvPr/>
        </p:nvSpPr>
        <p:spPr>
          <a:xfrm>
            <a:off x="5508231" y="3565681"/>
            <a:ext cx="2998955" cy="2400657"/>
          </a:xfrm>
          <a:prstGeom prst="rect">
            <a:avLst/>
          </a:prstGeom>
          <a:noFill/>
        </p:spPr>
        <p:txBody>
          <a:bodyPr wrap="square" rtlCol="0">
            <a:spAutoFit/>
          </a:bodyPr>
          <a:lstStyle/>
          <a:p>
            <a:pPr algn="ctr"/>
            <a:r>
              <a:rPr lang="en-US" sz="2400" b="1">
                <a:solidFill>
                  <a:schemeClr val="bg1"/>
                </a:solidFill>
              </a:rPr>
              <a:t>Results</a:t>
            </a:r>
            <a:endParaRPr lang="en-US" sz="2800" b="1">
              <a:solidFill>
                <a:schemeClr val="bg1"/>
              </a:solidFill>
            </a:endParaRPr>
          </a:p>
          <a:p>
            <a:pPr algn="ctr"/>
            <a:endParaRPr lang="en-US">
              <a:solidFill>
                <a:schemeClr val="bg1"/>
              </a:solidFill>
            </a:endParaRPr>
          </a:p>
          <a:p>
            <a:pPr marL="285750" indent="-285750">
              <a:buFont typeface="Arial" panose="020B0604020202020204" pitchFamily="34" charset="0"/>
              <a:buChar char="•"/>
            </a:pPr>
            <a:r>
              <a:rPr lang="en-US">
                <a:solidFill>
                  <a:schemeClr val="bg1"/>
                </a:solidFill>
              </a:rPr>
              <a:t>10-fold cross validation returned the highest F1 score – 0.86</a:t>
            </a:r>
          </a:p>
          <a:p>
            <a:pPr marL="285750" indent="-285750">
              <a:buFont typeface="Arial" panose="020B0604020202020204" pitchFamily="34" charset="0"/>
              <a:buChar char="•"/>
            </a:pPr>
            <a:r>
              <a:rPr lang="en-US">
                <a:solidFill>
                  <a:schemeClr val="bg1"/>
                </a:solidFill>
              </a:rPr>
              <a:t>Model correctly predicted highest risk classifications</a:t>
            </a:r>
          </a:p>
          <a:p>
            <a:endParaRPr lang="en-US">
              <a:solidFill>
                <a:schemeClr val="bg1"/>
              </a:solidFill>
            </a:endParaRPr>
          </a:p>
        </p:txBody>
      </p:sp>
      <p:sp>
        <p:nvSpPr>
          <p:cNvPr id="18" name="TextBox 17">
            <a:extLst>
              <a:ext uri="{FF2B5EF4-FFF2-40B4-BE49-F238E27FC236}">
                <a16:creationId xmlns:a16="http://schemas.microsoft.com/office/drawing/2014/main" id="{9AB5AB8A-A116-CAA5-C94D-6F693766CAF3}"/>
              </a:ext>
            </a:extLst>
          </p:cNvPr>
          <p:cNvSpPr txBox="1"/>
          <p:nvPr/>
        </p:nvSpPr>
        <p:spPr>
          <a:xfrm>
            <a:off x="10141169" y="82686"/>
            <a:ext cx="1378382" cy="523220"/>
          </a:xfrm>
          <a:prstGeom prst="rect">
            <a:avLst/>
          </a:prstGeom>
          <a:noFill/>
        </p:spPr>
        <p:txBody>
          <a:bodyPr wrap="square" rtlCol="0">
            <a:spAutoFit/>
          </a:bodyPr>
          <a:lstStyle/>
          <a:p>
            <a:r>
              <a:rPr lang="en-US" sz="2800" b="1">
                <a:solidFill>
                  <a:schemeClr val="bg1"/>
                </a:solidFill>
              </a:rPr>
              <a:t>Process</a:t>
            </a:r>
          </a:p>
        </p:txBody>
      </p:sp>
      <p:grpSp>
        <p:nvGrpSpPr>
          <p:cNvPr id="19" name="Group 18">
            <a:extLst>
              <a:ext uri="{FF2B5EF4-FFF2-40B4-BE49-F238E27FC236}">
                <a16:creationId xmlns:a16="http://schemas.microsoft.com/office/drawing/2014/main" id="{1BE179A7-26BA-A972-492B-9B959A1096FC}"/>
              </a:ext>
            </a:extLst>
          </p:cNvPr>
          <p:cNvGrpSpPr/>
          <p:nvPr/>
        </p:nvGrpSpPr>
        <p:grpSpPr>
          <a:xfrm rot="16200000">
            <a:off x="9504124" y="733371"/>
            <a:ext cx="1882856" cy="1588015"/>
            <a:chOff x="10189461" y="933144"/>
            <a:chExt cx="1882856" cy="1588015"/>
          </a:xfrm>
        </p:grpSpPr>
        <p:sp>
          <p:nvSpPr>
            <p:cNvPr id="20" name="Hexagon 19">
              <a:extLst>
                <a:ext uri="{FF2B5EF4-FFF2-40B4-BE49-F238E27FC236}">
                  <a16:creationId xmlns:a16="http://schemas.microsoft.com/office/drawing/2014/main" id="{D52CADD3-BF65-21E7-464D-3B7241EE09A8}"/>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4C02F89D-F8F6-5930-B624-330277D0685E}"/>
                </a:ext>
              </a:extLst>
            </p:cNvPr>
            <p:cNvSpPr/>
            <p:nvPr/>
          </p:nvSpPr>
          <p:spPr>
            <a:xfrm>
              <a:off x="10326576" y="933144"/>
              <a:ext cx="1745741" cy="1504949"/>
            </a:xfrm>
            <a:prstGeom prst="hexagon">
              <a:avLst/>
            </a:prstGeom>
            <a:solidFill>
              <a:srgbClr val="3FB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Hexagon 22">
            <a:extLst>
              <a:ext uri="{FF2B5EF4-FFF2-40B4-BE49-F238E27FC236}">
                <a16:creationId xmlns:a16="http://schemas.microsoft.com/office/drawing/2014/main" id="{9A737AE4-D03F-63BB-BB5D-A4E472823AC2}"/>
              </a:ext>
            </a:extLst>
          </p:cNvPr>
          <p:cNvSpPr/>
          <p:nvPr/>
        </p:nvSpPr>
        <p:spPr>
          <a:xfrm rot="16200000">
            <a:off x="10406726" y="2263591"/>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F241AA6-3B09-7396-BD21-28D3E99AADF9}"/>
              </a:ext>
            </a:extLst>
          </p:cNvPr>
          <p:cNvGrpSpPr/>
          <p:nvPr/>
        </p:nvGrpSpPr>
        <p:grpSpPr>
          <a:xfrm rot="16200000">
            <a:off x="9535806" y="3612412"/>
            <a:ext cx="1882856" cy="1588015"/>
            <a:chOff x="10189461" y="933144"/>
            <a:chExt cx="1882856" cy="1588015"/>
          </a:xfrm>
        </p:grpSpPr>
        <p:sp>
          <p:nvSpPr>
            <p:cNvPr id="26" name="Hexagon 25">
              <a:extLst>
                <a:ext uri="{FF2B5EF4-FFF2-40B4-BE49-F238E27FC236}">
                  <a16:creationId xmlns:a16="http://schemas.microsoft.com/office/drawing/2014/main" id="{FBD88BEE-ED5B-C49C-A679-C0974FF5E5D0}"/>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7CF1EFFD-9602-163B-AE4B-DDF1C1DD737C}"/>
                </a:ext>
              </a:extLst>
            </p:cNvPr>
            <p:cNvSpPr/>
            <p:nvPr/>
          </p:nvSpPr>
          <p:spPr>
            <a:xfrm>
              <a:off x="10326576" y="933144"/>
              <a:ext cx="1745741" cy="1504949"/>
            </a:xfrm>
            <a:prstGeom prst="hexagon">
              <a:avLst/>
            </a:prstGeom>
            <a:solidFill>
              <a:srgbClr val="01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B26EA638-497E-00F5-A10E-D779173AB37D}"/>
              </a:ext>
            </a:extLst>
          </p:cNvPr>
          <p:cNvSpPr txBox="1"/>
          <p:nvPr/>
        </p:nvSpPr>
        <p:spPr>
          <a:xfrm>
            <a:off x="9651546" y="1165783"/>
            <a:ext cx="1481548" cy="590931"/>
          </a:xfrm>
          <a:prstGeom prst="rect">
            <a:avLst/>
          </a:prstGeom>
          <a:noFill/>
        </p:spPr>
        <p:txBody>
          <a:bodyPr wrap="square" rtlCol="0">
            <a:spAutoFit/>
          </a:bodyPr>
          <a:lstStyle/>
          <a:p>
            <a:pPr marL="0" lvl="0" indent="0" algn="ctr" defTabSz="844550">
              <a:lnSpc>
                <a:spcPct val="90000"/>
              </a:lnSpc>
              <a:spcBef>
                <a:spcPct val="0"/>
              </a:spcBef>
              <a:buNone/>
            </a:pPr>
            <a:r>
              <a:rPr lang="en-US">
                <a:solidFill>
                  <a:schemeClr val="bg1"/>
                </a:solidFill>
              </a:rPr>
              <a:t>Dataset Balancing</a:t>
            </a:r>
          </a:p>
        </p:txBody>
      </p:sp>
      <p:sp>
        <p:nvSpPr>
          <p:cNvPr id="34" name="TextBox 33">
            <a:extLst>
              <a:ext uri="{FF2B5EF4-FFF2-40B4-BE49-F238E27FC236}">
                <a16:creationId xmlns:a16="http://schemas.microsoft.com/office/drawing/2014/main" id="{493055E4-2200-D110-860D-372A81428795}"/>
              </a:ext>
            </a:extLst>
          </p:cNvPr>
          <p:cNvSpPr txBox="1"/>
          <p:nvPr/>
        </p:nvSpPr>
        <p:spPr>
          <a:xfrm>
            <a:off x="9703846" y="3941274"/>
            <a:ext cx="1481548" cy="840230"/>
          </a:xfrm>
          <a:prstGeom prst="rect">
            <a:avLst/>
          </a:prstGeom>
          <a:noFill/>
        </p:spPr>
        <p:txBody>
          <a:bodyPr wrap="square" rtlCol="0">
            <a:spAutoFit/>
          </a:bodyPr>
          <a:lstStyle>
            <a:defPPr>
              <a:defRPr lang="en-US"/>
            </a:defPPr>
            <a:lvl1pPr lvl="0" indent="0" algn="ctr" defTabSz="844550">
              <a:lnSpc>
                <a:spcPct val="90000"/>
              </a:lnSpc>
              <a:spcBef>
                <a:spcPct val="0"/>
              </a:spcBef>
              <a:buNone/>
              <a:defRPr>
                <a:solidFill>
                  <a:schemeClr val="bg1"/>
                </a:solidFill>
              </a:defRPr>
            </a:lvl1pPr>
          </a:lstStyle>
          <a:p>
            <a:r>
              <a:rPr lang="en-US"/>
              <a:t>10-Fold </a:t>
            </a:r>
          </a:p>
          <a:p>
            <a:r>
              <a:rPr lang="en-US"/>
              <a:t>Cross Validation</a:t>
            </a:r>
          </a:p>
        </p:txBody>
      </p:sp>
      <p:sp>
        <p:nvSpPr>
          <p:cNvPr id="35" name="Triangle 34">
            <a:extLst>
              <a:ext uri="{FF2B5EF4-FFF2-40B4-BE49-F238E27FC236}">
                <a16:creationId xmlns:a16="http://schemas.microsoft.com/office/drawing/2014/main" id="{D56137BF-FDED-0D29-FC68-A94278906823}"/>
              </a:ext>
            </a:extLst>
          </p:cNvPr>
          <p:cNvSpPr/>
          <p:nvPr/>
        </p:nvSpPr>
        <p:spPr>
          <a:xfrm rot="10800000">
            <a:off x="656965" y="3649293"/>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F2183153-55EB-5BE3-12A2-66B9A49899C5}"/>
              </a:ext>
            </a:extLst>
          </p:cNvPr>
          <p:cNvSpPr/>
          <p:nvPr/>
        </p:nvSpPr>
        <p:spPr>
          <a:xfrm>
            <a:off x="658702" y="3334976"/>
            <a:ext cx="4095428"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Preferred Model Configuration Confusion Matrix</a:t>
            </a:r>
          </a:p>
        </p:txBody>
      </p:sp>
      <p:pic>
        <p:nvPicPr>
          <p:cNvPr id="3" name="Picture 2">
            <a:extLst>
              <a:ext uri="{FF2B5EF4-FFF2-40B4-BE49-F238E27FC236}">
                <a16:creationId xmlns:a16="http://schemas.microsoft.com/office/drawing/2014/main" id="{6D1D421C-4CBD-6664-62AD-94356033861F}"/>
              </a:ext>
            </a:extLst>
          </p:cNvPr>
          <p:cNvPicPr>
            <a:picLocks noChangeAspect="1"/>
          </p:cNvPicPr>
          <p:nvPr/>
        </p:nvPicPr>
        <p:blipFill>
          <a:blip r:embed="rId4"/>
          <a:stretch>
            <a:fillRect/>
          </a:stretch>
        </p:blipFill>
        <p:spPr>
          <a:xfrm>
            <a:off x="822996" y="3641728"/>
            <a:ext cx="3724795" cy="3105583"/>
          </a:xfrm>
          <a:prstGeom prst="rect">
            <a:avLst/>
          </a:prstGeom>
        </p:spPr>
      </p:pic>
      <p:sp>
        <p:nvSpPr>
          <p:cNvPr id="2" name="Pentagon 12">
            <a:extLst>
              <a:ext uri="{FF2B5EF4-FFF2-40B4-BE49-F238E27FC236}">
                <a16:creationId xmlns:a16="http://schemas.microsoft.com/office/drawing/2014/main" id="{03DDEF9F-907D-A5AE-B10C-A31306AAF645}"/>
              </a:ext>
            </a:extLst>
          </p:cNvPr>
          <p:cNvSpPr/>
          <p:nvPr/>
        </p:nvSpPr>
        <p:spPr>
          <a:xfrm>
            <a:off x="3671789" y="321774"/>
            <a:ext cx="2164681"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Random Forest</a:t>
            </a:r>
          </a:p>
        </p:txBody>
      </p:sp>
      <p:grpSp>
        <p:nvGrpSpPr>
          <p:cNvPr id="8" name="Group 7">
            <a:extLst>
              <a:ext uri="{FF2B5EF4-FFF2-40B4-BE49-F238E27FC236}">
                <a16:creationId xmlns:a16="http://schemas.microsoft.com/office/drawing/2014/main" id="{B7AA5CBC-F83F-30A6-4C9B-AB74E3278B07}"/>
              </a:ext>
            </a:extLst>
          </p:cNvPr>
          <p:cNvGrpSpPr/>
          <p:nvPr/>
        </p:nvGrpSpPr>
        <p:grpSpPr>
          <a:xfrm>
            <a:off x="1285459" y="256091"/>
            <a:ext cx="2550629" cy="594838"/>
            <a:chOff x="585223" y="453626"/>
            <a:chExt cx="3230954" cy="594838"/>
          </a:xfrm>
        </p:grpSpPr>
        <p:sp>
          <p:nvSpPr>
            <p:cNvPr id="10" name="Pentagon 20">
              <a:extLst>
                <a:ext uri="{FF2B5EF4-FFF2-40B4-BE49-F238E27FC236}">
                  <a16:creationId xmlns:a16="http://schemas.microsoft.com/office/drawing/2014/main" id="{9B27DEA9-953A-3A07-E4EA-CBFAA23220AA}"/>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11" name="Chevron 22">
              <a:extLst>
                <a:ext uri="{FF2B5EF4-FFF2-40B4-BE49-F238E27FC236}">
                  <a16:creationId xmlns:a16="http://schemas.microsoft.com/office/drawing/2014/main" id="{B1A56503-5F80-6AF7-D50D-73F5CDA69267}"/>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Picture 13">
            <a:extLst>
              <a:ext uri="{FF2B5EF4-FFF2-40B4-BE49-F238E27FC236}">
                <a16:creationId xmlns:a16="http://schemas.microsoft.com/office/drawing/2014/main" id="{93BD268C-7CAD-E946-D360-D2132407DE52}"/>
              </a:ext>
            </a:extLst>
          </p:cNvPr>
          <p:cNvPicPr>
            <a:picLocks noChangeAspect="1"/>
          </p:cNvPicPr>
          <p:nvPr/>
        </p:nvPicPr>
        <p:blipFill rotWithShape="1">
          <a:blip r:embed="rId5"/>
          <a:srcRect t="8743"/>
          <a:stretch/>
        </p:blipFill>
        <p:spPr>
          <a:xfrm>
            <a:off x="0" y="121733"/>
            <a:ext cx="1285460" cy="863554"/>
          </a:xfrm>
          <a:prstGeom prst="rect">
            <a:avLst/>
          </a:prstGeom>
        </p:spPr>
      </p:pic>
      <p:pic>
        <p:nvPicPr>
          <p:cNvPr id="9" name="Picture 8">
            <a:extLst>
              <a:ext uri="{FF2B5EF4-FFF2-40B4-BE49-F238E27FC236}">
                <a16:creationId xmlns:a16="http://schemas.microsoft.com/office/drawing/2014/main" id="{D9BDFA45-686C-31DB-EADF-06C8554A33BD}"/>
              </a:ext>
            </a:extLst>
          </p:cNvPr>
          <p:cNvPicPr>
            <a:picLocks noChangeAspect="1"/>
          </p:cNvPicPr>
          <p:nvPr/>
        </p:nvPicPr>
        <p:blipFill rotWithShape="1">
          <a:blip r:embed="rId6"/>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grpSp>
        <p:nvGrpSpPr>
          <p:cNvPr id="5" name="Group 4">
            <a:extLst>
              <a:ext uri="{FF2B5EF4-FFF2-40B4-BE49-F238E27FC236}">
                <a16:creationId xmlns:a16="http://schemas.microsoft.com/office/drawing/2014/main" id="{2E7EC97C-BC60-294D-ADC7-F26288B53A7E}"/>
              </a:ext>
            </a:extLst>
          </p:cNvPr>
          <p:cNvGrpSpPr/>
          <p:nvPr/>
        </p:nvGrpSpPr>
        <p:grpSpPr>
          <a:xfrm rot="16200000">
            <a:off x="10296635" y="2153500"/>
            <a:ext cx="1882856" cy="1588015"/>
            <a:chOff x="10189461" y="933144"/>
            <a:chExt cx="1882856" cy="1588015"/>
          </a:xfrm>
        </p:grpSpPr>
        <p:sp>
          <p:nvSpPr>
            <p:cNvPr id="6" name="Hexagon 5">
              <a:extLst>
                <a:ext uri="{FF2B5EF4-FFF2-40B4-BE49-F238E27FC236}">
                  <a16:creationId xmlns:a16="http://schemas.microsoft.com/office/drawing/2014/main" id="{DD004722-D18E-E7AA-B6FF-F4392C73B425}"/>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C28233EC-1B76-21F1-7CB0-433054AD8FF7}"/>
                </a:ext>
              </a:extLst>
            </p:cNvPr>
            <p:cNvSpPr/>
            <p:nvPr/>
          </p:nvSpPr>
          <p:spPr>
            <a:xfrm>
              <a:off x="10326576" y="933144"/>
              <a:ext cx="1745741" cy="1504949"/>
            </a:xfrm>
            <a:prstGeom prst="hexagon">
              <a:avLst/>
            </a:prstGeom>
            <a:solidFill>
              <a:srgbClr val="2B93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825074F-6C28-2C3E-95CC-A951BE11A85C}"/>
              </a:ext>
            </a:extLst>
          </p:cNvPr>
          <p:cNvSpPr txBox="1"/>
          <p:nvPr/>
        </p:nvSpPr>
        <p:spPr>
          <a:xfrm>
            <a:off x="10449303" y="2546465"/>
            <a:ext cx="1481548" cy="964880"/>
          </a:xfrm>
          <a:prstGeom prst="rect">
            <a:avLst/>
          </a:prstGeom>
          <a:noFill/>
        </p:spPr>
        <p:txBody>
          <a:bodyPr wrap="square" rtlCol="0">
            <a:spAutoFit/>
          </a:bodyPr>
          <a:lstStyle/>
          <a:p>
            <a:pPr marL="0" lvl="0" indent="0" algn="ctr" defTabSz="844550">
              <a:lnSpc>
                <a:spcPct val="90000"/>
              </a:lnSpc>
              <a:spcBef>
                <a:spcPct val="0"/>
              </a:spcBef>
              <a:spcAft>
                <a:spcPct val="35000"/>
              </a:spcAft>
              <a:buNone/>
            </a:pPr>
            <a:r>
              <a:rPr lang="en-US" sz="1800" kern="1200">
                <a:solidFill>
                  <a:schemeClr val="bg1"/>
                </a:solidFill>
              </a:rPr>
              <a:t>Model Configuration</a:t>
            </a:r>
          </a:p>
          <a:p>
            <a:pPr algn="ctr"/>
            <a:endParaRPr lang="en-US">
              <a:solidFill>
                <a:schemeClr val="bg1"/>
              </a:solidFill>
            </a:endParaRPr>
          </a:p>
        </p:txBody>
      </p:sp>
    </p:spTree>
    <p:extLst>
      <p:ext uri="{BB962C8B-B14F-4D97-AF65-F5344CB8AC3E}">
        <p14:creationId xmlns:p14="http://schemas.microsoft.com/office/powerpoint/2010/main" val="3538974650"/>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C57B5F89-3B02-E043-D81F-2FCB9751E34E}"/>
              </a:ext>
            </a:extLst>
          </p:cNvPr>
          <p:cNvPicPr>
            <a:picLocks noChangeAspect="1" noChangeArrowheads="1"/>
          </p:cNvPicPr>
          <p:nvPr/>
        </p:nvPicPr>
        <p:blipFill>
          <a:blip r:embed="rId2"/>
          <a:srcRect/>
          <a:stretch/>
        </p:blipFill>
        <p:spPr bwMode="auto">
          <a:xfrm>
            <a:off x="840905" y="3854975"/>
            <a:ext cx="3560967" cy="29268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A68EA1C-AC9D-F4A6-F3B7-05535656E9A9}"/>
              </a:ext>
            </a:extLst>
          </p:cNvPr>
          <p:cNvPicPr>
            <a:picLocks noChangeAspect="1"/>
          </p:cNvPicPr>
          <p:nvPr/>
        </p:nvPicPr>
        <p:blipFill>
          <a:blip r:embed="rId3"/>
          <a:srcRect/>
          <a:stretch/>
        </p:blipFill>
        <p:spPr>
          <a:xfrm>
            <a:off x="296400" y="1215053"/>
            <a:ext cx="6171724" cy="2310150"/>
          </a:xfrm>
          <a:prstGeom prst="rect">
            <a:avLst/>
          </a:prstGeom>
          <a:effectLst>
            <a:outerShdw blurRad="50800" dist="38100" dir="2700000" algn="tl" rotWithShape="0">
              <a:prstClr val="black">
                <a:alpha val="40000"/>
              </a:prstClr>
            </a:outerShdw>
          </a:effectLst>
        </p:spPr>
      </p:pic>
      <p:sp>
        <p:nvSpPr>
          <p:cNvPr id="16" name="Pentagon 15">
            <a:extLst>
              <a:ext uri="{FF2B5EF4-FFF2-40B4-BE49-F238E27FC236}">
                <a16:creationId xmlns:a16="http://schemas.microsoft.com/office/drawing/2014/main" id="{1A19719D-D406-E49D-C435-6D657843EA80}"/>
              </a:ext>
            </a:extLst>
          </p:cNvPr>
          <p:cNvSpPr/>
          <p:nvPr/>
        </p:nvSpPr>
        <p:spPr>
          <a:xfrm>
            <a:off x="125492" y="1106218"/>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Neural Network Modeling Results</a:t>
            </a:r>
          </a:p>
        </p:txBody>
      </p:sp>
      <p:sp>
        <p:nvSpPr>
          <p:cNvPr id="18" name="Triangle 17">
            <a:extLst>
              <a:ext uri="{FF2B5EF4-FFF2-40B4-BE49-F238E27FC236}">
                <a16:creationId xmlns:a16="http://schemas.microsoft.com/office/drawing/2014/main" id="{791BE3DC-CE82-5667-3EF4-BE5E09892D91}"/>
              </a:ext>
            </a:extLst>
          </p:cNvPr>
          <p:cNvSpPr/>
          <p:nvPr/>
        </p:nvSpPr>
        <p:spPr>
          <a:xfrm rot="10800000">
            <a:off x="662410" y="3994009"/>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761063F0-D1DB-5227-FFD5-1203CAED07B7}"/>
              </a:ext>
            </a:extLst>
          </p:cNvPr>
          <p:cNvSpPr/>
          <p:nvPr/>
        </p:nvSpPr>
        <p:spPr>
          <a:xfrm>
            <a:off x="664147" y="3679692"/>
            <a:ext cx="4095428"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Preferred Model Configuration Confusion Matrix</a:t>
            </a:r>
          </a:p>
        </p:txBody>
      </p:sp>
      <p:sp>
        <p:nvSpPr>
          <p:cNvPr id="37" name="Rounded Rectangle 36">
            <a:extLst>
              <a:ext uri="{FF2B5EF4-FFF2-40B4-BE49-F238E27FC236}">
                <a16:creationId xmlns:a16="http://schemas.microsoft.com/office/drawing/2014/main" id="{14862090-36E8-B4C2-D026-A4407474B3A6}"/>
              </a:ext>
            </a:extLst>
          </p:cNvPr>
          <p:cNvSpPr/>
          <p:nvPr/>
        </p:nvSpPr>
        <p:spPr>
          <a:xfrm>
            <a:off x="4865619" y="3873492"/>
            <a:ext cx="4624069" cy="2856762"/>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9FFED7B-D556-35A6-46E8-ECB94CA9E757}"/>
              </a:ext>
            </a:extLst>
          </p:cNvPr>
          <p:cNvSpPr txBox="1"/>
          <p:nvPr/>
        </p:nvSpPr>
        <p:spPr>
          <a:xfrm>
            <a:off x="5096108" y="3991043"/>
            <a:ext cx="3901534" cy="2739211"/>
          </a:xfrm>
          <a:prstGeom prst="rect">
            <a:avLst/>
          </a:prstGeom>
          <a:noFill/>
        </p:spPr>
        <p:txBody>
          <a:bodyPr wrap="square" rtlCol="0">
            <a:spAutoFit/>
          </a:bodyPr>
          <a:lstStyle/>
          <a:p>
            <a:pPr algn="ctr"/>
            <a:r>
              <a:rPr lang="en-US" sz="2400" b="1">
                <a:solidFill>
                  <a:schemeClr val="bg1"/>
                </a:solidFill>
              </a:rPr>
              <a:t>Results</a:t>
            </a:r>
            <a:endParaRPr lang="en-US">
              <a:solidFill>
                <a:schemeClr val="bg1"/>
              </a:solidFill>
            </a:endParaRPr>
          </a:p>
          <a:p>
            <a:pPr marL="285750" indent="-285750">
              <a:buFont typeface="Arial" panose="020B0604020202020204" pitchFamily="34" charset="0"/>
              <a:buChar char="•"/>
            </a:pPr>
            <a:r>
              <a:rPr lang="en-US">
                <a:solidFill>
                  <a:schemeClr val="bg1"/>
                </a:solidFill>
              </a:rPr>
              <a:t>While imputation by class label seems ideal, the process utilized introduced error.</a:t>
            </a:r>
          </a:p>
          <a:p>
            <a:pPr marL="285750" indent="-285750">
              <a:buFont typeface="Arial" panose="020B0604020202020204" pitchFamily="34" charset="0"/>
              <a:buChar char="•"/>
            </a:pPr>
            <a:r>
              <a:rPr lang="en-US">
                <a:solidFill>
                  <a:schemeClr val="bg1"/>
                </a:solidFill>
              </a:rPr>
              <a:t>The resampled dataset utilizing whole dataset imputation, validated using </a:t>
            </a:r>
            <a:r>
              <a:rPr lang="en-US" err="1">
                <a:solidFill>
                  <a:schemeClr val="bg1"/>
                </a:solidFill>
              </a:rPr>
              <a:t>StratifiedKFold</a:t>
            </a:r>
            <a:r>
              <a:rPr lang="en-US">
                <a:solidFill>
                  <a:schemeClr val="bg1"/>
                </a:solidFill>
              </a:rPr>
              <a:t> 10-fold cross validation resulted in the most accurate predictions.</a:t>
            </a:r>
          </a:p>
        </p:txBody>
      </p:sp>
      <p:sp>
        <p:nvSpPr>
          <p:cNvPr id="40" name="Triangle 39">
            <a:extLst>
              <a:ext uri="{FF2B5EF4-FFF2-40B4-BE49-F238E27FC236}">
                <a16:creationId xmlns:a16="http://schemas.microsoft.com/office/drawing/2014/main" id="{3800E0D8-FBE8-B721-186C-7B6E69F164BA}"/>
              </a:ext>
            </a:extLst>
          </p:cNvPr>
          <p:cNvSpPr/>
          <p:nvPr/>
        </p:nvSpPr>
        <p:spPr>
          <a:xfrm rot="10800000">
            <a:off x="118176" y="1427953"/>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F68B79-6CF6-4AFB-3DBA-CE4EE9564741}"/>
              </a:ext>
            </a:extLst>
          </p:cNvPr>
          <p:cNvSpPr txBox="1"/>
          <p:nvPr/>
        </p:nvSpPr>
        <p:spPr>
          <a:xfrm>
            <a:off x="10141169" y="82686"/>
            <a:ext cx="1378382" cy="523220"/>
          </a:xfrm>
          <a:prstGeom prst="rect">
            <a:avLst/>
          </a:prstGeom>
          <a:noFill/>
        </p:spPr>
        <p:txBody>
          <a:bodyPr wrap="square" rtlCol="0">
            <a:spAutoFit/>
          </a:bodyPr>
          <a:lstStyle/>
          <a:p>
            <a:r>
              <a:rPr lang="en-US" sz="2800" b="1">
                <a:solidFill>
                  <a:schemeClr val="bg1"/>
                </a:solidFill>
              </a:rPr>
              <a:t>Process</a:t>
            </a:r>
          </a:p>
        </p:txBody>
      </p:sp>
      <p:grpSp>
        <p:nvGrpSpPr>
          <p:cNvPr id="42" name="Group 41">
            <a:extLst>
              <a:ext uri="{FF2B5EF4-FFF2-40B4-BE49-F238E27FC236}">
                <a16:creationId xmlns:a16="http://schemas.microsoft.com/office/drawing/2014/main" id="{2625EB0D-F4DF-E25C-31B1-E54B150395B5}"/>
              </a:ext>
            </a:extLst>
          </p:cNvPr>
          <p:cNvGrpSpPr/>
          <p:nvPr/>
        </p:nvGrpSpPr>
        <p:grpSpPr>
          <a:xfrm rot="16200000">
            <a:off x="9504124" y="733371"/>
            <a:ext cx="1882856" cy="1588015"/>
            <a:chOff x="10189461" y="933144"/>
            <a:chExt cx="1882856" cy="1588015"/>
          </a:xfrm>
        </p:grpSpPr>
        <p:sp>
          <p:nvSpPr>
            <p:cNvPr id="43" name="Hexagon 42">
              <a:extLst>
                <a:ext uri="{FF2B5EF4-FFF2-40B4-BE49-F238E27FC236}">
                  <a16:creationId xmlns:a16="http://schemas.microsoft.com/office/drawing/2014/main" id="{21A7190F-301D-2901-4DF7-5B2876C60728}"/>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11F51CB8-99B3-749C-D31A-578D12AA735F}"/>
                </a:ext>
              </a:extLst>
            </p:cNvPr>
            <p:cNvSpPr/>
            <p:nvPr/>
          </p:nvSpPr>
          <p:spPr>
            <a:xfrm>
              <a:off x="10326576" y="933144"/>
              <a:ext cx="1745741" cy="1504949"/>
            </a:xfrm>
            <a:prstGeom prst="hexagon">
              <a:avLst/>
            </a:prstGeom>
            <a:solidFill>
              <a:srgbClr val="3FB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C512C003-9264-296B-70B7-A24655A18A90}"/>
              </a:ext>
            </a:extLst>
          </p:cNvPr>
          <p:cNvGrpSpPr/>
          <p:nvPr/>
        </p:nvGrpSpPr>
        <p:grpSpPr>
          <a:xfrm rot="16200000">
            <a:off x="10296635" y="2153500"/>
            <a:ext cx="1882856" cy="1588015"/>
            <a:chOff x="10189461" y="933144"/>
            <a:chExt cx="1882856" cy="1588015"/>
          </a:xfrm>
        </p:grpSpPr>
        <p:sp>
          <p:nvSpPr>
            <p:cNvPr id="46" name="Hexagon 45">
              <a:extLst>
                <a:ext uri="{FF2B5EF4-FFF2-40B4-BE49-F238E27FC236}">
                  <a16:creationId xmlns:a16="http://schemas.microsoft.com/office/drawing/2014/main" id="{908AE49C-5F61-E5C0-48BC-6FF3E4E04876}"/>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814A0276-D0CC-371B-68A5-AEF56314F1DF}"/>
                </a:ext>
              </a:extLst>
            </p:cNvPr>
            <p:cNvSpPr/>
            <p:nvPr/>
          </p:nvSpPr>
          <p:spPr>
            <a:xfrm>
              <a:off x="10326576" y="933144"/>
              <a:ext cx="1745741" cy="1504949"/>
            </a:xfrm>
            <a:prstGeom prst="hexagon">
              <a:avLst/>
            </a:prstGeom>
            <a:solidFill>
              <a:srgbClr val="2B93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B3CDF6E9-F251-5D9C-277E-79524135749E}"/>
              </a:ext>
            </a:extLst>
          </p:cNvPr>
          <p:cNvGrpSpPr/>
          <p:nvPr/>
        </p:nvGrpSpPr>
        <p:grpSpPr>
          <a:xfrm rot="16200000">
            <a:off x="9535806" y="3612412"/>
            <a:ext cx="1882856" cy="1588015"/>
            <a:chOff x="10189461" y="933144"/>
            <a:chExt cx="1882856" cy="1588015"/>
          </a:xfrm>
        </p:grpSpPr>
        <p:sp>
          <p:nvSpPr>
            <p:cNvPr id="49" name="Hexagon 48">
              <a:extLst>
                <a:ext uri="{FF2B5EF4-FFF2-40B4-BE49-F238E27FC236}">
                  <a16:creationId xmlns:a16="http://schemas.microsoft.com/office/drawing/2014/main" id="{885767CF-7A2C-E799-250D-8CCF02D46155}"/>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B57B6435-AFE2-8895-8D5D-72C4A806B4B6}"/>
                </a:ext>
              </a:extLst>
            </p:cNvPr>
            <p:cNvSpPr/>
            <p:nvPr/>
          </p:nvSpPr>
          <p:spPr>
            <a:xfrm>
              <a:off x="10326576" y="933144"/>
              <a:ext cx="1745741" cy="1504949"/>
            </a:xfrm>
            <a:prstGeom prst="hexagon">
              <a:avLst/>
            </a:prstGeom>
            <a:solidFill>
              <a:srgbClr val="01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4A817A1-6CE3-3D83-3DE6-C50606A18FD1}"/>
              </a:ext>
            </a:extLst>
          </p:cNvPr>
          <p:cNvGrpSpPr/>
          <p:nvPr/>
        </p:nvGrpSpPr>
        <p:grpSpPr>
          <a:xfrm rot="16200000">
            <a:off x="10315946" y="5050050"/>
            <a:ext cx="1882856" cy="1588015"/>
            <a:chOff x="10189461" y="933144"/>
            <a:chExt cx="1882856" cy="1588015"/>
          </a:xfrm>
        </p:grpSpPr>
        <p:sp>
          <p:nvSpPr>
            <p:cNvPr id="52" name="Hexagon 51">
              <a:extLst>
                <a:ext uri="{FF2B5EF4-FFF2-40B4-BE49-F238E27FC236}">
                  <a16:creationId xmlns:a16="http://schemas.microsoft.com/office/drawing/2014/main" id="{792E6842-2F9C-AC34-555F-45DB725A8AED}"/>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B801494F-012E-5E79-125C-5C168BE5730B}"/>
                </a:ext>
              </a:extLst>
            </p:cNvPr>
            <p:cNvSpPr/>
            <p:nvPr/>
          </p:nvSpPr>
          <p:spPr>
            <a:xfrm>
              <a:off x="10326576" y="933144"/>
              <a:ext cx="1745741" cy="1504949"/>
            </a:xfrm>
            <a:prstGeom prst="hexagon">
              <a:avLst/>
            </a:prstGeom>
            <a:solidFill>
              <a:srgbClr val="00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408A3E56-A8A6-0238-4E33-408EDF0EB47D}"/>
              </a:ext>
            </a:extLst>
          </p:cNvPr>
          <p:cNvSpPr txBox="1"/>
          <p:nvPr/>
        </p:nvSpPr>
        <p:spPr>
          <a:xfrm>
            <a:off x="10514771" y="2443556"/>
            <a:ext cx="1389346" cy="923330"/>
          </a:xfrm>
          <a:prstGeom prst="rect">
            <a:avLst/>
          </a:prstGeom>
          <a:noFill/>
        </p:spPr>
        <p:txBody>
          <a:bodyPr wrap="square" rtlCol="0">
            <a:spAutoFit/>
          </a:bodyPr>
          <a:lstStyle/>
          <a:p>
            <a:pPr algn="ctr"/>
            <a:r>
              <a:rPr lang="en-US">
                <a:solidFill>
                  <a:schemeClr val="bg1"/>
                </a:solidFill>
              </a:rPr>
              <a:t>Missing Value Imputation</a:t>
            </a:r>
          </a:p>
        </p:txBody>
      </p:sp>
      <p:sp>
        <p:nvSpPr>
          <p:cNvPr id="55" name="TextBox 54">
            <a:extLst>
              <a:ext uri="{FF2B5EF4-FFF2-40B4-BE49-F238E27FC236}">
                <a16:creationId xmlns:a16="http://schemas.microsoft.com/office/drawing/2014/main" id="{6965C798-3807-18F2-B25F-B6F0260C54D3}"/>
              </a:ext>
            </a:extLst>
          </p:cNvPr>
          <p:cNvSpPr txBox="1"/>
          <p:nvPr/>
        </p:nvSpPr>
        <p:spPr>
          <a:xfrm>
            <a:off x="9651546" y="1165783"/>
            <a:ext cx="1481548" cy="590931"/>
          </a:xfrm>
          <a:prstGeom prst="rect">
            <a:avLst/>
          </a:prstGeom>
          <a:noFill/>
        </p:spPr>
        <p:txBody>
          <a:bodyPr wrap="square" rtlCol="0">
            <a:spAutoFit/>
          </a:bodyPr>
          <a:lstStyle/>
          <a:p>
            <a:pPr marL="0" lvl="0" indent="0" algn="ctr" defTabSz="844550">
              <a:lnSpc>
                <a:spcPct val="90000"/>
              </a:lnSpc>
              <a:spcBef>
                <a:spcPct val="0"/>
              </a:spcBef>
              <a:buNone/>
            </a:pPr>
            <a:r>
              <a:rPr lang="en-US">
                <a:solidFill>
                  <a:schemeClr val="bg1"/>
                </a:solidFill>
              </a:rPr>
              <a:t>Dataset Balancing</a:t>
            </a:r>
          </a:p>
        </p:txBody>
      </p:sp>
      <p:sp>
        <p:nvSpPr>
          <p:cNvPr id="56" name="TextBox 55">
            <a:extLst>
              <a:ext uri="{FF2B5EF4-FFF2-40B4-BE49-F238E27FC236}">
                <a16:creationId xmlns:a16="http://schemas.microsoft.com/office/drawing/2014/main" id="{C21C7E0B-0A67-F820-FA9F-5DD4CF99E7CA}"/>
              </a:ext>
            </a:extLst>
          </p:cNvPr>
          <p:cNvSpPr txBox="1"/>
          <p:nvPr/>
        </p:nvSpPr>
        <p:spPr>
          <a:xfrm>
            <a:off x="9709347" y="4042395"/>
            <a:ext cx="1481548" cy="590931"/>
          </a:xfrm>
          <a:prstGeom prst="rect">
            <a:avLst/>
          </a:prstGeom>
          <a:noFill/>
        </p:spPr>
        <p:txBody>
          <a:bodyPr wrap="square" rtlCol="0">
            <a:spAutoFit/>
          </a:bodyPr>
          <a:lstStyle/>
          <a:p>
            <a:pPr marL="0" lvl="0" indent="0" algn="ctr" defTabSz="844550">
              <a:lnSpc>
                <a:spcPct val="90000"/>
              </a:lnSpc>
              <a:spcBef>
                <a:spcPct val="0"/>
              </a:spcBef>
              <a:spcAft>
                <a:spcPct val="35000"/>
              </a:spcAft>
              <a:buNone/>
            </a:pPr>
            <a:r>
              <a:rPr lang="en-US">
                <a:solidFill>
                  <a:schemeClr val="bg1"/>
                </a:solidFill>
              </a:rPr>
              <a:t>Model Configuration</a:t>
            </a:r>
            <a:endParaRPr lang="en-US" sz="1800" kern="1200">
              <a:solidFill>
                <a:schemeClr val="bg1"/>
              </a:solidFill>
            </a:endParaRPr>
          </a:p>
        </p:txBody>
      </p:sp>
      <p:sp>
        <p:nvSpPr>
          <p:cNvPr id="57" name="TextBox 56">
            <a:extLst>
              <a:ext uri="{FF2B5EF4-FFF2-40B4-BE49-F238E27FC236}">
                <a16:creationId xmlns:a16="http://schemas.microsoft.com/office/drawing/2014/main" id="{99C9C6B6-487B-23C6-8E80-59F04AB1B07C}"/>
              </a:ext>
            </a:extLst>
          </p:cNvPr>
          <p:cNvSpPr txBox="1"/>
          <p:nvPr/>
        </p:nvSpPr>
        <p:spPr>
          <a:xfrm>
            <a:off x="10475068" y="5384195"/>
            <a:ext cx="1481548" cy="840230"/>
          </a:xfrm>
          <a:prstGeom prst="rect">
            <a:avLst/>
          </a:prstGeom>
          <a:noFill/>
        </p:spPr>
        <p:txBody>
          <a:bodyPr wrap="square" rtlCol="0">
            <a:spAutoFit/>
          </a:bodyPr>
          <a:lstStyle>
            <a:defPPr>
              <a:defRPr lang="en-US"/>
            </a:defPPr>
            <a:lvl1pPr lvl="0" indent="0" algn="ctr" defTabSz="844550">
              <a:lnSpc>
                <a:spcPct val="90000"/>
              </a:lnSpc>
              <a:spcBef>
                <a:spcPct val="0"/>
              </a:spcBef>
              <a:buNone/>
              <a:defRPr>
                <a:solidFill>
                  <a:schemeClr val="bg1"/>
                </a:solidFill>
              </a:defRPr>
            </a:lvl1pPr>
          </a:lstStyle>
          <a:p>
            <a:r>
              <a:rPr lang="en-US"/>
              <a:t>10-Fold </a:t>
            </a:r>
          </a:p>
          <a:p>
            <a:r>
              <a:rPr lang="en-US"/>
              <a:t>Cross Validation</a:t>
            </a:r>
          </a:p>
        </p:txBody>
      </p:sp>
      <p:sp>
        <p:nvSpPr>
          <p:cNvPr id="2" name="Pentagon 12">
            <a:extLst>
              <a:ext uri="{FF2B5EF4-FFF2-40B4-BE49-F238E27FC236}">
                <a16:creationId xmlns:a16="http://schemas.microsoft.com/office/drawing/2014/main" id="{09800CC6-6209-4029-B01E-E399BCD046C7}"/>
              </a:ext>
            </a:extLst>
          </p:cNvPr>
          <p:cNvSpPr/>
          <p:nvPr/>
        </p:nvSpPr>
        <p:spPr>
          <a:xfrm>
            <a:off x="3671789" y="321774"/>
            <a:ext cx="3918752"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Feed-Forward Neural Network</a:t>
            </a:r>
          </a:p>
        </p:txBody>
      </p:sp>
      <p:grpSp>
        <p:nvGrpSpPr>
          <p:cNvPr id="3" name="Group 2">
            <a:extLst>
              <a:ext uri="{FF2B5EF4-FFF2-40B4-BE49-F238E27FC236}">
                <a16:creationId xmlns:a16="http://schemas.microsoft.com/office/drawing/2014/main" id="{D7A6321C-D679-EC2D-B528-ECA7D02D6B0F}"/>
              </a:ext>
            </a:extLst>
          </p:cNvPr>
          <p:cNvGrpSpPr/>
          <p:nvPr/>
        </p:nvGrpSpPr>
        <p:grpSpPr>
          <a:xfrm>
            <a:off x="1285459" y="256091"/>
            <a:ext cx="2550629" cy="594838"/>
            <a:chOff x="585223" y="453626"/>
            <a:chExt cx="3230954" cy="594838"/>
          </a:xfrm>
        </p:grpSpPr>
        <p:sp>
          <p:nvSpPr>
            <p:cNvPr id="8" name="Pentagon 20">
              <a:extLst>
                <a:ext uri="{FF2B5EF4-FFF2-40B4-BE49-F238E27FC236}">
                  <a16:creationId xmlns:a16="http://schemas.microsoft.com/office/drawing/2014/main" id="{B9BC337E-42B7-4C72-B8C4-E6A6EFEF9106}"/>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9" name="Chevron 22">
              <a:extLst>
                <a:ext uri="{FF2B5EF4-FFF2-40B4-BE49-F238E27FC236}">
                  <a16:creationId xmlns:a16="http://schemas.microsoft.com/office/drawing/2014/main" id="{7F6F18FB-1970-D06C-A762-C53AF0F336AF}"/>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C3378B2B-7C38-DFBF-019F-256AE77791C5}"/>
              </a:ext>
            </a:extLst>
          </p:cNvPr>
          <p:cNvPicPr>
            <a:picLocks noChangeAspect="1"/>
          </p:cNvPicPr>
          <p:nvPr/>
        </p:nvPicPr>
        <p:blipFill rotWithShape="1">
          <a:blip r:embed="rId4"/>
          <a:srcRect t="8743"/>
          <a:stretch/>
        </p:blipFill>
        <p:spPr>
          <a:xfrm>
            <a:off x="0" y="121733"/>
            <a:ext cx="1285460" cy="863554"/>
          </a:xfrm>
          <a:prstGeom prst="rect">
            <a:avLst/>
          </a:prstGeom>
        </p:spPr>
      </p:pic>
      <p:pic>
        <p:nvPicPr>
          <p:cNvPr id="11" name="Picture 10">
            <a:extLst>
              <a:ext uri="{FF2B5EF4-FFF2-40B4-BE49-F238E27FC236}">
                <a16:creationId xmlns:a16="http://schemas.microsoft.com/office/drawing/2014/main" id="{003E3A6A-6149-E9D2-8999-01B5815695C4}"/>
              </a:ext>
            </a:extLst>
          </p:cNvPr>
          <p:cNvPicPr>
            <a:picLocks noChangeAspect="1"/>
          </p:cNvPicPr>
          <p:nvPr/>
        </p:nvPicPr>
        <p:blipFill rotWithShape="1">
          <a:blip r:embed="rId5"/>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175137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DA6CD6-260E-B8B1-CD71-6A4ADF4D47DC}"/>
              </a:ext>
            </a:extLst>
          </p:cNvPr>
          <p:cNvPicPr>
            <a:picLocks noChangeAspect="1"/>
          </p:cNvPicPr>
          <p:nvPr/>
        </p:nvPicPr>
        <p:blipFill>
          <a:blip r:embed="rId3"/>
          <a:srcRect/>
          <a:stretch/>
        </p:blipFill>
        <p:spPr>
          <a:xfrm>
            <a:off x="494613" y="1436582"/>
            <a:ext cx="6278577" cy="891974"/>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5334BD72-6365-94C5-E235-DACF8294D78E}"/>
              </a:ext>
            </a:extLst>
          </p:cNvPr>
          <p:cNvGrpSpPr/>
          <p:nvPr/>
        </p:nvGrpSpPr>
        <p:grpSpPr>
          <a:xfrm>
            <a:off x="327899" y="1320420"/>
            <a:ext cx="2776421" cy="633706"/>
            <a:chOff x="118176" y="1040902"/>
            <a:chExt cx="2776421" cy="633706"/>
          </a:xfrm>
        </p:grpSpPr>
        <p:sp>
          <p:nvSpPr>
            <p:cNvPr id="17" name="Triangle 16">
              <a:extLst>
                <a:ext uri="{FF2B5EF4-FFF2-40B4-BE49-F238E27FC236}">
                  <a16:creationId xmlns:a16="http://schemas.microsoft.com/office/drawing/2014/main" id="{74A595C1-C224-F1FB-F177-FF031E20BA71}"/>
                </a:ext>
              </a:extLst>
            </p:cNvPr>
            <p:cNvSpPr/>
            <p:nvPr/>
          </p:nvSpPr>
          <p:spPr>
            <a:xfrm rot="10800000">
              <a:off x="118176" y="1362637"/>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agon 17">
              <a:extLst>
                <a:ext uri="{FF2B5EF4-FFF2-40B4-BE49-F238E27FC236}">
                  <a16:creationId xmlns:a16="http://schemas.microsoft.com/office/drawing/2014/main" id="{EE33B02B-E73E-244F-8A5E-C9A0BE15A8A5}"/>
                </a:ext>
              </a:extLst>
            </p:cNvPr>
            <p:cNvSpPr/>
            <p:nvPr/>
          </p:nvSpPr>
          <p:spPr>
            <a:xfrm>
              <a:off x="125492" y="1040902"/>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Bert Modeling Results</a:t>
              </a:r>
            </a:p>
          </p:txBody>
        </p:sp>
      </p:grpSp>
      <p:sp>
        <p:nvSpPr>
          <p:cNvPr id="21" name="TextBox 20">
            <a:extLst>
              <a:ext uri="{FF2B5EF4-FFF2-40B4-BE49-F238E27FC236}">
                <a16:creationId xmlns:a16="http://schemas.microsoft.com/office/drawing/2014/main" id="{248BEF68-70FE-8893-55BE-FD674D360E9A}"/>
              </a:ext>
            </a:extLst>
          </p:cNvPr>
          <p:cNvSpPr txBox="1"/>
          <p:nvPr/>
        </p:nvSpPr>
        <p:spPr>
          <a:xfrm>
            <a:off x="10141169" y="82686"/>
            <a:ext cx="1378382" cy="523220"/>
          </a:xfrm>
          <a:prstGeom prst="rect">
            <a:avLst/>
          </a:prstGeom>
          <a:noFill/>
        </p:spPr>
        <p:txBody>
          <a:bodyPr wrap="square" rtlCol="0">
            <a:spAutoFit/>
          </a:bodyPr>
          <a:lstStyle/>
          <a:p>
            <a:r>
              <a:rPr lang="en-US" sz="2800" b="1">
                <a:solidFill>
                  <a:schemeClr val="bg1"/>
                </a:solidFill>
              </a:rPr>
              <a:t>Process</a:t>
            </a:r>
          </a:p>
        </p:txBody>
      </p:sp>
      <p:grpSp>
        <p:nvGrpSpPr>
          <p:cNvPr id="22" name="Group 21">
            <a:extLst>
              <a:ext uri="{FF2B5EF4-FFF2-40B4-BE49-F238E27FC236}">
                <a16:creationId xmlns:a16="http://schemas.microsoft.com/office/drawing/2014/main" id="{65944CA0-8B8B-87A9-7B3F-EE5DB77190F4}"/>
              </a:ext>
            </a:extLst>
          </p:cNvPr>
          <p:cNvGrpSpPr/>
          <p:nvPr/>
        </p:nvGrpSpPr>
        <p:grpSpPr>
          <a:xfrm rot="16200000">
            <a:off x="9595553" y="641945"/>
            <a:ext cx="1525130" cy="1413144"/>
            <a:chOff x="10189461" y="933144"/>
            <a:chExt cx="1882856" cy="1588015"/>
          </a:xfrm>
        </p:grpSpPr>
        <p:sp>
          <p:nvSpPr>
            <p:cNvPr id="23" name="Hexagon 22">
              <a:extLst>
                <a:ext uri="{FF2B5EF4-FFF2-40B4-BE49-F238E27FC236}">
                  <a16:creationId xmlns:a16="http://schemas.microsoft.com/office/drawing/2014/main" id="{323D0246-7FFD-C1DA-A491-7DB342FA066E}"/>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01F1E0E-D3B5-E95B-7F96-9992921BC0C4}"/>
                </a:ext>
              </a:extLst>
            </p:cNvPr>
            <p:cNvSpPr/>
            <p:nvPr/>
          </p:nvSpPr>
          <p:spPr>
            <a:xfrm>
              <a:off x="10326576" y="933144"/>
              <a:ext cx="1745741" cy="1504949"/>
            </a:xfrm>
            <a:prstGeom prst="hexagon">
              <a:avLst/>
            </a:prstGeom>
            <a:solidFill>
              <a:srgbClr val="3FB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ADCD9EE-BA79-5117-0C1F-EF7588F5F014}"/>
              </a:ext>
            </a:extLst>
          </p:cNvPr>
          <p:cNvGrpSpPr/>
          <p:nvPr/>
        </p:nvGrpSpPr>
        <p:grpSpPr>
          <a:xfrm rot="16200000">
            <a:off x="10318604" y="1766691"/>
            <a:ext cx="1525130" cy="1413144"/>
            <a:chOff x="10189461" y="933144"/>
            <a:chExt cx="1882856" cy="1588015"/>
          </a:xfrm>
        </p:grpSpPr>
        <p:sp>
          <p:nvSpPr>
            <p:cNvPr id="26" name="Hexagon 25">
              <a:extLst>
                <a:ext uri="{FF2B5EF4-FFF2-40B4-BE49-F238E27FC236}">
                  <a16:creationId xmlns:a16="http://schemas.microsoft.com/office/drawing/2014/main" id="{D7535C3F-9A24-32A1-BB8D-85552EE266C7}"/>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1FE4CE99-066A-7D3A-C648-F4419750A838}"/>
                </a:ext>
              </a:extLst>
            </p:cNvPr>
            <p:cNvSpPr/>
            <p:nvPr/>
          </p:nvSpPr>
          <p:spPr>
            <a:xfrm>
              <a:off x="10326576" y="933144"/>
              <a:ext cx="1745741" cy="1504949"/>
            </a:xfrm>
            <a:prstGeom prst="hexagon">
              <a:avLst/>
            </a:prstGeom>
            <a:solidFill>
              <a:srgbClr val="2B93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3E69E73-D3AE-2344-0490-349280BDFAB4}"/>
              </a:ext>
            </a:extLst>
          </p:cNvPr>
          <p:cNvGrpSpPr/>
          <p:nvPr/>
        </p:nvGrpSpPr>
        <p:grpSpPr>
          <a:xfrm rot="16200000">
            <a:off x="9648992" y="2915600"/>
            <a:ext cx="1525130" cy="1413144"/>
            <a:chOff x="10189461" y="933144"/>
            <a:chExt cx="1882856" cy="1588015"/>
          </a:xfrm>
        </p:grpSpPr>
        <p:sp>
          <p:nvSpPr>
            <p:cNvPr id="29" name="Hexagon 28">
              <a:extLst>
                <a:ext uri="{FF2B5EF4-FFF2-40B4-BE49-F238E27FC236}">
                  <a16:creationId xmlns:a16="http://schemas.microsoft.com/office/drawing/2014/main" id="{4E898DCB-9C68-9F9B-ADDD-831018135C06}"/>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1F9D6AB5-DBD8-9C8A-50F1-F82E6C594029}"/>
                </a:ext>
              </a:extLst>
            </p:cNvPr>
            <p:cNvSpPr/>
            <p:nvPr/>
          </p:nvSpPr>
          <p:spPr>
            <a:xfrm>
              <a:off x="10326576" y="933144"/>
              <a:ext cx="1745741" cy="1504949"/>
            </a:xfrm>
            <a:prstGeom prst="hexagon">
              <a:avLst/>
            </a:prstGeom>
            <a:solidFill>
              <a:srgbClr val="01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584072B-7FAB-956F-BA81-5DBB19611F9D}"/>
              </a:ext>
            </a:extLst>
          </p:cNvPr>
          <p:cNvGrpSpPr/>
          <p:nvPr/>
        </p:nvGrpSpPr>
        <p:grpSpPr>
          <a:xfrm rot="16200000">
            <a:off x="10363894" y="4056968"/>
            <a:ext cx="1525130" cy="1413143"/>
            <a:chOff x="10189461" y="933144"/>
            <a:chExt cx="1882856" cy="1588015"/>
          </a:xfrm>
        </p:grpSpPr>
        <p:sp>
          <p:nvSpPr>
            <p:cNvPr id="32" name="Hexagon 31">
              <a:extLst>
                <a:ext uri="{FF2B5EF4-FFF2-40B4-BE49-F238E27FC236}">
                  <a16:creationId xmlns:a16="http://schemas.microsoft.com/office/drawing/2014/main" id="{0459566A-AA9A-3309-F359-99AC6EF2EC60}"/>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ADC80F13-CA04-0A45-1B8F-47C0E02352CB}"/>
                </a:ext>
              </a:extLst>
            </p:cNvPr>
            <p:cNvSpPr/>
            <p:nvPr/>
          </p:nvSpPr>
          <p:spPr>
            <a:xfrm>
              <a:off x="10326576" y="933144"/>
              <a:ext cx="1745741" cy="1504949"/>
            </a:xfrm>
            <a:prstGeom prst="hexagon">
              <a:avLst/>
            </a:prstGeom>
            <a:solidFill>
              <a:srgbClr val="00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AD8B1AC7-3C7C-3102-1B4F-1ED87E66E59E}"/>
              </a:ext>
            </a:extLst>
          </p:cNvPr>
          <p:cNvSpPr txBox="1"/>
          <p:nvPr/>
        </p:nvSpPr>
        <p:spPr>
          <a:xfrm>
            <a:off x="9704985" y="948133"/>
            <a:ext cx="1236351" cy="584775"/>
          </a:xfrm>
          <a:prstGeom prst="rect">
            <a:avLst/>
          </a:prstGeom>
          <a:noFill/>
        </p:spPr>
        <p:txBody>
          <a:bodyPr wrap="square" rtlCol="0">
            <a:spAutoFit/>
          </a:bodyPr>
          <a:lstStyle/>
          <a:p>
            <a:pPr algn="ctr"/>
            <a:r>
              <a:rPr lang="en-US" sz="1600">
                <a:solidFill>
                  <a:schemeClr val="bg1"/>
                </a:solidFill>
              </a:rPr>
              <a:t>Label Resampling</a:t>
            </a:r>
          </a:p>
        </p:txBody>
      </p:sp>
      <p:sp>
        <p:nvSpPr>
          <p:cNvPr id="35" name="TextBox 34">
            <a:extLst>
              <a:ext uri="{FF2B5EF4-FFF2-40B4-BE49-F238E27FC236}">
                <a16:creationId xmlns:a16="http://schemas.microsoft.com/office/drawing/2014/main" id="{E9AE234E-1AA5-8537-D4E6-8A53D91D472A}"/>
              </a:ext>
            </a:extLst>
          </p:cNvPr>
          <p:cNvSpPr txBox="1"/>
          <p:nvPr/>
        </p:nvSpPr>
        <p:spPr>
          <a:xfrm>
            <a:off x="10337207" y="2119590"/>
            <a:ext cx="1413142" cy="812530"/>
          </a:xfrm>
          <a:prstGeom prst="rect">
            <a:avLst/>
          </a:prstGeom>
          <a:noFill/>
        </p:spPr>
        <p:txBody>
          <a:bodyPr wrap="square" rtlCol="0">
            <a:spAutoFit/>
          </a:bodyPr>
          <a:lstStyle/>
          <a:p>
            <a:pPr marL="0" lvl="0" indent="0" algn="ctr" defTabSz="844550">
              <a:lnSpc>
                <a:spcPct val="90000"/>
              </a:lnSpc>
              <a:spcBef>
                <a:spcPct val="0"/>
              </a:spcBef>
              <a:buNone/>
            </a:pPr>
            <a:r>
              <a:rPr lang="en-US" sz="1600" kern="1200">
                <a:solidFill>
                  <a:schemeClr val="bg1"/>
                </a:solidFill>
              </a:rPr>
              <a:t>Data Concatenation</a:t>
            </a:r>
          </a:p>
          <a:p>
            <a:pPr algn="ctr"/>
            <a:endParaRPr lang="en-US" sz="1600">
              <a:solidFill>
                <a:schemeClr val="bg1"/>
              </a:solidFill>
            </a:endParaRPr>
          </a:p>
        </p:txBody>
      </p:sp>
      <p:sp>
        <p:nvSpPr>
          <p:cNvPr id="36" name="TextBox 35">
            <a:extLst>
              <a:ext uri="{FF2B5EF4-FFF2-40B4-BE49-F238E27FC236}">
                <a16:creationId xmlns:a16="http://schemas.microsoft.com/office/drawing/2014/main" id="{602C2340-ACE3-8619-12A6-827FFD71E44F}"/>
              </a:ext>
            </a:extLst>
          </p:cNvPr>
          <p:cNvSpPr txBox="1"/>
          <p:nvPr/>
        </p:nvSpPr>
        <p:spPr>
          <a:xfrm>
            <a:off x="9738738" y="3422592"/>
            <a:ext cx="1318399" cy="313932"/>
          </a:xfrm>
          <a:prstGeom prst="rect">
            <a:avLst/>
          </a:prstGeom>
          <a:noFill/>
        </p:spPr>
        <p:txBody>
          <a:bodyPr wrap="square" rtlCol="0">
            <a:spAutoFit/>
          </a:bodyPr>
          <a:lstStyle/>
          <a:p>
            <a:pPr marL="0" lvl="0" indent="0" algn="ctr" defTabSz="844550">
              <a:lnSpc>
                <a:spcPct val="90000"/>
              </a:lnSpc>
              <a:spcBef>
                <a:spcPct val="0"/>
              </a:spcBef>
              <a:spcAft>
                <a:spcPct val="35000"/>
              </a:spcAft>
              <a:buNone/>
            </a:pPr>
            <a:r>
              <a:rPr lang="en-US" sz="1600" kern="1200">
                <a:solidFill>
                  <a:schemeClr val="bg1"/>
                </a:solidFill>
              </a:rPr>
              <a:t>Embeddings</a:t>
            </a:r>
          </a:p>
        </p:txBody>
      </p:sp>
      <p:sp>
        <p:nvSpPr>
          <p:cNvPr id="37" name="TextBox 36">
            <a:extLst>
              <a:ext uri="{FF2B5EF4-FFF2-40B4-BE49-F238E27FC236}">
                <a16:creationId xmlns:a16="http://schemas.microsoft.com/office/drawing/2014/main" id="{F2F9F7D3-D138-7625-4E62-D72E1958ED28}"/>
              </a:ext>
            </a:extLst>
          </p:cNvPr>
          <p:cNvSpPr txBox="1"/>
          <p:nvPr/>
        </p:nvSpPr>
        <p:spPr>
          <a:xfrm>
            <a:off x="10411557" y="4341048"/>
            <a:ext cx="1318399" cy="757130"/>
          </a:xfrm>
          <a:prstGeom prst="rect">
            <a:avLst/>
          </a:prstGeom>
          <a:noFill/>
        </p:spPr>
        <p:txBody>
          <a:bodyPr wrap="square" rtlCol="0">
            <a:spAutoFit/>
          </a:bodyPr>
          <a:lstStyle>
            <a:defPPr>
              <a:defRPr lang="en-US"/>
            </a:defPPr>
            <a:lvl1pPr lvl="0" indent="0" algn="ctr" defTabSz="844550">
              <a:lnSpc>
                <a:spcPct val="90000"/>
              </a:lnSpc>
              <a:spcBef>
                <a:spcPct val="0"/>
              </a:spcBef>
              <a:buNone/>
              <a:defRPr>
                <a:solidFill>
                  <a:schemeClr val="bg1"/>
                </a:solidFill>
              </a:defRPr>
            </a:lvl1pPr>
          </a:lstStyle>
          <a:p>
            <a:r>
              <a:rPr lang="en-US" sz="1600"/>
              <a:t>Hyper-parameter Tuning</a:t>
            </a:r>
          </a:p>
        </p:txBody>
      </p:sp>
      <p:grpSp>
        <p:nvGrpSpPr>
          <p:cNvPr id="11" name="Group 10">
            <a:extLst>
              <a:ext uri="{FF2B5EF4-FFF2-40B4-BE49-F238E27FC236}">
                <a16:creationId xmlns:a16="http://schemas.microsoft.com/office/drawing/2014/main" id="{3FDF6F5B-C815-064C-D20A-FAC24FD26C18}"/>
              </a:ext>
            </a:extLst>
          </p:cNvPr>
          <p:cNvGrpSpPr/>
          <p:nvPr/>
        </p:nvGrpSpPr>
        <p:grpSpPr>
          <a:xfrm>
            <a:off x="4867968" y="3170067"/>
            <a:ext cx="4645600" cy="3559727"/>
            <a:chOff x="3341259" y="4879862"/>
            <a:chExt cx="4645600" cy="2521538"/>
          </a:xfrm>
          <a:effectLst>
            <a:outerShdw blurRad="50800" dist="38100" dir="2700000" algn="tl" rotWithShape="0">
              <a:prstClr val="black">
                <a:alpha val="40000"/>
              </a:prstClr>
            </a:outerShdw>
          </a:effectLst>
        </p:grpSpPr>
        <p:sp>
          <p:nvSpPr>
            <p:cNvPr id="38" name="Rounded Rectangle 37">
              <a:extLst>
                <a:ext uri="{FF2B5EF4-FFF2-40B4-BE49-F238E27FC236}">
                  <a16:creationId xmlns:a16="http://schemas.microsoft.com/office/drawing/2014/main" id="{833DCAAA-887B-BD3A-B08B-F0AE132D5663}"/>
                </a:ext>
              </a:extLst>
            </p:cNvPr>
            <p:cNvSpPr/>
            <p:nvPr/>
          </p:nvSpPr>
          <p:spPr>
            <a:xfrm>
              <a:off x="3341259" y="4879862"/>
              <a:ext cx="4645600" cy="2000548"/>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7AB85D7-9F54-834C-E4DB-D67E4C8262F7}"/>
                </a:ext>
              </a:extLst>
            </p:cNvPr>
            <p:cNvSpPr txBox="1"/>
            <p:nvPr/>
          </p:nvSpPr>
          <p:spPr>
            <a:xfrm>
              <a:off x="3411352" y="4969965"/>
              <a:ext cx="4505212" cy="2431435"/>
            </a:xfrm>
            <a:prstGeom prst="rect">
              <a:avLst/>
            </a:prstGeom>
            <a:noFill/>
          </p:spPr>
          <p:txBody>
            <a:bodyPr wrap="square" rtlCol="0">
              <a:spAutoFit/>
            </a:bodyPr>
            <a:lstStyle/>
            <a:p>
              <a:pPr algn="ctr"/>
              <a:r>
                <a:rPr lang="en-US" sz="2600" b="1">
                  <a:solidFill>
                    <a:schemeClr val="bg1"/>
                  </a:solidFill>
                </a:rPr>
                <a:t>Results</a:t>
              </a:r>
              <a:endParaRPr lang="en-US" sz="2600">
                <a:solidFill>
                  <a:schemeClr val="bg1"/>
                </a:solidFill>
              </a:endParaRPr>
            </a:p>
            <a:p>
              <a:pPr marL="285750" indent="-285750">
                <a:spcBef>
                  <a:spcPts val="0"/>
                </a:spcBef>
                <a:buFont typeface="Arial" panose="020B0604020202020204" pitchFamily="34" charset="0"/>
                <a:buChar char="•"/>
              </a:pPr>
              <a:r>
                <a:rPr lang="en-US">
                  <a:solidFill>
                    <a:schemeClr val="bg1"/>
                  </a:solidFill>
                </a:rPr>
                <a:t>Although the training and validation loss curves converge nicely, such extremely high accuracy and F1 scores suggest overfitting and the inability for the model to generalize. </a:t>
              </a:r>
            </a:p>
            <a:p>
              <a:pPr marL="285750" indent="-285750">
                <a:spcBef>
                  <a:spcPts val="0"/>
                </a:spcBef>
                <a:buFont typeface="Arial" panose="020B0604020202020204" pitchFamily="34" charset="0"/>
                <a:buChar char="•"/>
              </a:pPr>
              <a:r>
                <a:rPr lang="en-US">
                  <a:solidFill>
                    <a:schemeClr val="bg1"/>
                  </a:solidFill>
                </a:rPr>
                <a:t> Further research is necessary to determine the cause of these results. </a:t>
              </a:r>
            </a:p>
          </p:txBody>
        </p:sp>
      </p:grpSp>
      <p:sp>
        <p:nvSpPr>
          <p:cNvPr id="46" name="Hexagon 45">
            <a:extLst>
              <a:ext uri="{FF2B5EF4-FFF2-40B4-BE49-F238E27FC236}">
                <a16:creationId xmlns:a16="http://schemas.microsoft.com/office/drawing/2014/main" id="{3F20D96C-715E-6AC6-EF4E-1280B0A88C30}"/>
              </a:ext>
            </a:extLst>
          </p:cNvPr>
          <p:cNvSpPr/>
          <p:nvPr/>
        </p:nvSpPr>
        <p:spPr>
          <a:xfrm rot="16200000">
            <a:off x="9827113" y="5381895"/>
            <a:ext cx="1414066" cy="1339225"/>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D2564C0-5A4C-0CDA-90A0-FE4335DE9743}"/>
              </a:ext>
            </a:extLst>
          </p:cNvPr>
          <p:cNvGrpSpPr/>
          <p:nvPr/>
        </p:nvGrpSpPr>
        <p:grpSpPr>
          <a:xfrm rot="16200000">
            <a:off x="9685951" y="5203296"/>
            <a:ext cx="1525130" cy="1413143"/>
            <a:chOff x="10189461" y="933144"/>
            <a:chExt cx="1882856" cy="1588015"/>
          </a:xfrm>
          <a:solidFill>
            <a:srgbClr val="003860"/>
          </a:solidFill>
        </p:grpSpPr>
        <p:sp>
          <p:nvSpPr>
            <p:cNvPr id="42" name="Hexagon 41">
              <a:extLst>
                <a:ext uri="{FF2B5EF4-FFF2-40B4-BE49-F238E27FC236}">
                  <a16:creationId xmlns:a16="http://schemas.microsoft.com/office/drawing/2014/main" id="{1C80040E-34C1-0869-F685-DBEC6B99AF40}"/>
                </a:ext>
              </a:extLst>
            </p:cNvPr>
            <p:cNvSpPr/>
            <p:nvPr/>
          </p:nvSpPr>
          <p:spPr>
            <a:xfrm>
              <a:off x="10189461" y="1016210"/>
              <a:ext cx="1745741" cy="150494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C2383F4B-FF06-A79C-387D-8E2E28F0389A}"/>
                </a:ext>
              </a:extLst>
            </p:cNvPr>
            <p:cNvSpPr/>
            <p:nvPr/>
          </p:nvSpPr>
          <p:spPr>
            <a:xfrm>
              <a:off x="10326576" y="933144"/>
              <a:ext cx="1745741" cy="150494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48AB283C-BEC2-B6E4-9E83-FF0B404D7396}"/>
              </a:ext>
            </a:extLst>
          </p:cNvPr>
          <p:cNvSpPr txBox="1"/>
          <p:nvPr/>
        </p:nvSpPr>
        <p:spPr>
          <a:xfrm>
            <a:off x="9759599" y="5785337"/>
            <a:ext cx="1318399" cy="313932"/>
          </a:xfrm>
          <a:prstGeom prst="rect">
            <a:avLst/>
          </a:prstGeom>
          <a:noFill/>
        </p:spPr>
        <p:txBody>
          <a:bodyPr wrap="square" rtlCol="0">
            <a:spAutoFit/>
          </a:bodyPr>
          <a:lstStyle>
            <a:defPPr>
              <a:defRPr lang="en-US"/>
            </a:defPPr>
            <a:lvl1pPr lvl="0" indent="0" algn="ctr" defTabSz="844550">
              <a:lnSpc>
                <a:spcPct val="90000"/>
              </a:lnSpc>
              <a:spcBef>
                <a:spcPct val="0"/>
              </a:spcBef>
              <a:buNone/>
              <a:defRPr>
                <a:solidFill>
                  <a:schemeClr val="bg1"/>
                </a:solidFill>
              </a:defRPr>
            </a:lvl1pPr>
          </a:lstStyle>
          <a:p>
            <a:r>
              <a:rPr lang="en-US" sz="1600"/>
              <a:t>Evaluation</a:t>
            </a:r>
          </a:p>
        </p:txBody>
      </p:sp>
      <p:grpSp>
        <p:nvGrpSpPr>
          <p:cNvPr id="14" name="Group 13">
            <a:extLst>
              <a:ext uri="{FF2B5EF4-FFF2-40B4-BE49-F238E27FC236}">
                <a16:creationId xmlns:a16="http://schemas.microsoft.com/office/drawing/2014/main" id="{655FE882-5333-1EAD-A8B6-029EE2294A34}"/>
              </a:ext>
            </a:extLst>
          </p:cNvPr>
          <p:cNvGrpSpPr/>
          <p:nvPr/>
        </p:nvGrpSpPr>
        <p:grpSpPr>
          <a:xfrm>
            <a:off x="199993" y="3275944"/>
            <a:ext cx="4359973" cy="2496687"/>
            <a:chOff x="-1466734" y="3259068"/>
            <a:chExt cx="4359973" cy="2496687"/>
          </a:xfrm>
          <a:effectLst>
            <a:outerShdw blurRad="50800" dist="38100" dir="2700000" algn="tl" rotWithShape="0">
              <a:prstClr val="black">
                <a:alpha val="40000"/>
              </a:prstClr>
            </a:outerShdw>
          </a:effectLst>
        </p:grpSpPr>
        <p:pic>
          <p:nvPicPr>
            <p:cNvPr id="6" name="Picture 5" descr="Chart, line chart&#10;&#10;Description automatically generated">
              <a:extLst>
                <a:ext uri="{FF2B5EF4-FFF2-40B4-BE49-F238E27FC236}">
                  <a16:creationId xmlns:a16="http://schemas.microsoft.com/office/drawing/2014/main" id="{4900B788-14DD-39C9-550F-689C083C025A}"/>
                </a:ext>
              </a:extLst>
            </p:cNvPr>
            <p:cNvPicPr>
              <a:picLocks noChangeAspect="1"/>
            </p:cNvPicPr>
            <p:nvPr/>
          </p:nvPicPr>
          <p:blipFill>
            <a:blip r:embed="rId4"/>
            <a:stretch>
              <a:fillRect/>
            </a:stretch>
          </p:blipFill>
          <p:spPr>
            <a:xfrm>
              <a:off x="-1294219" y="3523658"/>
              <a:ext cx="4187458" cy="2232097"/>
            </a:xfrm>
            <a:prstGeom prst="rect">
              <a:avLst/>
            </a:prstGeom>
            <a:noFill/>
            <a:ln>
              <a:noFill/>
            </a:ln>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B536B2A8-C37B-85F1-AB2F-8B0135C2B5DD}"/>
                </a:ext>
              </a:extLst>
            </p:cNvPr>
            <p:cNvGrpSpPr/>
            <p:nvPr/>
          </p:nvGrpSpPr>
          <p:grpSpPr>
            <a:xfrm>
              <a:off x="-1466734" y="3259068"/>
              <a:ext cx="3564250" cy="572474"/>
              <a:chOff x="-1452992" y="3218619"/>
              <a:chExt cx="3564250" cy="572474"/>
            </a:xfrm>
          </p:grpSpPr>
          <p:sp>
            <p:nvSpPr>
              <p:cNvPr id="48" name="Triangle 47">
                <a:extLst>
                  <a:ext uri="{FF2B5EF4-FFF2-40B4-BE49-F238E27FC236}">
                    <a16:creationId xmlns:a16="http://schemas.microsoft.com/office/drawing/2014/main" id="{6831416B-326B-567A-4262-837140899AD9}"/>
                  </a:ext>
                </a:extLst>
              </p:cNvPr>
              <p:cNvSpPr/>
              <p:nvPr/>
            </p:nvSpPr>
            <p:spPr>
              <a:xfrm rot="10800000">
                <a:off x="-1452992" y="3479122"/>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entagon 48">
                <a:extLst>
                  <a:ext uri="{FF2B5EF4-FFF2-40B4-BE49-F238E27FC236}">
                    <a16:creationId xmlns:a16="http://schemas.microsoft.com/office/drawing/2014/main" id="{17CBAAC4-3661-1876-41C8-76FBC8289332}"/>
                  </a:ext>
                </a:extLst>
              </p:cNvPr>
              <p:cNvSpPr/>
              <p:nvPr/>
            </p:nvSpPr>
            <p:spPr>
              <a:xfrm>
                <a:off x="-1448446" y="3218619"/>
                <a:ext cx="3559704" cy="270721"/>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Bert Modeling Training &amp; Validation Loss</a:t>
                </a:r>
              </a:p>
            </p:txBody>
          </p:sp>
        </p:grpSp>
      </p:grpSp>
      <p:sp>
        <p:nvSpPr>
          <p:cNvPr id="2" name="Pentagon 12">
            <a:extLst>
              <a:ext uri="{FF2B5EF4-FFF2-40B4-BE49-F238E27FC236}">
                <a16:creationId xmlns:a16="http://schemas.microsoft.com/office/drawing/2014/main" id="{4FEFF65B-BA01-CC68-5520-6C185A997DAF}"/>
              </a:ext>
            </a:extLst>
          </p:cNvPr>
          <p:cNvSpPr/>
          <p:nvPr/>
        </p:nvSpPr>
        <p:spPr>
          <a:xfrm>
            <a:off x="3463879" y="321774"/>
            <a:ext cx="1772988"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BERT</a:t>
            </a:r>
          </a:p>
        </p:txBody>
      </p:sp>
      <p:grpSp>
        <p:nvGrpSpPr>
          <p:cNvPr id="3" name="Group 2">
            <a:extLst>
              <a:ext uri="{FF2B5EF4-FFF2-40B4-BE49-F238E27FC236}">
                <a16:creationId xmlns:a16="http://schemas.microsoft.com/office/drawing/2014/main" id="{00FCBFB7-FD06-728E-B6B1-21EA78BE10F2}"/>
              </a:ext>
            </a:extLst>
          </p:cNvPr>
          <p:cNvGrpSpPr/>
          <p:nvPr/>
        </p:nvGrpSpPr>
        <p:grpSpPr>
          <a:xfrm>
            <a:off x="1285459" y="256091"/>
            <a:ext cx="2550629" cy="594838"/>
            <a:chOff x="585223" y="453626"/>
            <a:chExt cx="3230954" cy="594838"/>
          </a:xfrm>
        </p:grpSpPr>
        <p:sp>
          <p:nvSpPr>
            <p:cNvPr id="5" name="Pentagon 20">
              <a:extLst>
                <a:ext uri="{FF2B5EF4-FFF2-40B4-BE49-F238E27FC236}">
                  <a16:creationId xmlns:a16="http://schemas.microsoft.com/office/drawing/2014/main" id="{D9EBB285-192B-4389-AD56-70952ADEB68D}"/>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7" name="Chevron 22">
              <a:extLst>
                <a:ext uri="{FF2B5EF4-FFF2-40B4-BE49-F238E27FC236}">
                  <a16:creationId xmlns:a16="http://schemas.microsoft.com/office/drawing/2014/main" id="{867D3999-6518-9886-9D3F-37D15D71A46B}"/>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 name="Picture 11">
            <a:extLst>
              <a:ext uri="{FF2B5EF4-FFF2-40B4-BE49-F238E27FC236}">
                <a16:creationId xmlns:a16="http://schemas.microsoft.com/office/drawing/2014/main" id="{6E53632B-2619-CD6B-6E13-48438E26B090}"/>
              </a:ext>
            </a:extLst>
          </p:cNvPr>
          <p:cNvPicPr>
            <a:picLocks noChangeAspect="1"/>
          </p:cNvPicPr>
          <p:nvPr/>
        </p:nvPicPr>
        <p:blipFill rotWithShape="1">
          <a:blip r:embed="rId5"/>
          <a:srcRect t="8743"/>
          <a:stretch/>
        </p:blipFill>
        <p:spPr>
          <a:xfrm>
            <a:off x="0" y="121733"/>
            <a:ext cx="1285460" cy="863554"/>
          </a:xfrm>
          <a:prstGeom prst="rect">
            <a:avLst/>
          </a:prstGeom>
        </p:spPr>
      </p:pic>
      <p:pic>
        <p:nvPicPr>
          <p:cNvPr id="19" name="Picture 18">
            <a:extLst>
              <a:ext uri="{FF2B5EF4-FFF2-40B4-BE49-F238E27FC236}">
                <a16:creationId xmlns:a16="http://schemas.microsoft.com/office/drawing/2014/main" id="{1EA76B7E-639A-3286-7D6F-CC42C7EE67C5}"/>
              </a:ext>
            </a:extLst>
          </p:cNvPr>
          <p:cNvPicPr>
            <a:picLocks noChangeAspect="1"/>
          </p:cNvPicPr>
          <p:nvPr/>
        </p:nvPicPr>
        <p:blipFill rotWithShape="1">
          <a:blip r:embed="rId6"/>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28064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63008F0-056F-AB32-1F97-E123EA95FD14}"/>
              </a:ext>
            </a:extLst>
          </p:cNvPr>
          <p:cNvGrpSpPr/>
          <p:nvPr/>
        </p:nvGrpSpPr>
        <p:grpSpPr>
          <a:xfrm>
            <a:off x="85741" y="2059280"/>
            <a:ext cx="2769106" cy="607363"/>
            <a:chOff x="536309" y="2059280"/>
            <a:chExt cx="2769106" cy="607363"/>
          </a:xfrm>
        </p:grpSpPr>
        <p:sp>
          <p:nvSpPr>
            <p:cNvPr id="6" name="Triangle 5">
              <a:extLst>
                <a:ext uri="{FF2B5EF4-FFF2-40B4-BE49-F238E27FC236}">
                  <a16:creationId xmlns:a16="http://schemas.microsoft.com/office/drawing/2014/main" id="{E2CCA57E-876C-D502-9F6B-A7B6660A7309}"/>
                </a:ext>
              </a:extLst>
            </p:cNvPr>
            <p:cNvSpPr/>
            <p:nvPr/>
          </p:nvSpPr>
          <p:spPr>
            <a:xfrm rot="10800000">
              <a:off x="536309" y="2354672"/>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6116A86C-069F-1C98-3418-87363A2B8844}"/>
                </a:ext>
              </a:extLst>
            </p:cNvPr>
            <p:cNvSpPr/>
            <p:nvPr/>
          </p:nvSpPr>
          <p:spPr>
            <a:xfrm>
              <a:off x="536310" y="2059280"/>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Feed-Forward Neural Network</a:t>
              </a:r>
            </a:p>
          </p:txBody>
        </p:sp>
      </p:grpSp>
      <p:grpSp>
        <p:nvGrpSpPr>
          <p:cNvPr id="15" name="Group 14">
            <a:extLst>
              <a:ext uri="{FF2B5EF4-FFF2-40B4-BE49-F238E27FC236}">
                <a16:creationId xmlns:a16="http://schemas.microsoft.com/office/drawing/2014/main" id="{3AE1D988-155B-CFCA-4A44-3D1460BC407B}"/>
              </a:ext>
            </a:extLst>
          </p:cNvPr>
          <p:cNvGrpSpPr/>
          <p:nvPr/>
        </p:nvGrpSpPr>
        <p:grpSpPr>
          <a:xfrm>
            <a:off x="5724888" y="2051739"/>
            <a:ext cx="2769106" cy="619514"/>
            <a:chOff x="6175456" y="2051739"/>
            <a:chExt cx="2769106" cy="619514"/>
          </a:xfrm>
        </p:grpSpPr>
        <p:sp>
          <p:nvSpPr>
            <p:cNvPr id="9" name="Triangle 8">
              <a:extLst>
                <a:ext uri="{FF2B5EF4-FFF2-40B4-BE49-F238E27FC236}">
                  <a16:creationId xmlns:a16="http://schemas.microsoft.com/office/drawing/2014/main" id="{73B3CA8E-6FFC-3451-7284-7C2825EA596B}"/>
                </a:ext>
              </a:extLst>
            </p:cNvPr>
            <p:cNvSpPr/>
            <p:nvPr/>
          </p:nvSpPr>
          <p:spPr>
            <a:xfrm rot="10800000">
              <a:off x="6175456" y="2359282"/>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F349465F-B580-E5A3-FAB6-209E6BD33BB2}"/>
                </a:ext>
              </a:extLst>
            </p:cNvPr>
            <p:cNvSpPr/>
            <p:nvPr/>
          </p:nvSpPr>
          <p:spPr>
            <a:xfrm>
              <a:off x="6175457" y="2051739"/>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XGBoost</a:t>
              </a:r>
            </a:p>
          </p:txBody>
        </p:sp>
      </p:grpSp>
      <p:sp>
        <p:nvSpPr>
          <p:cNvPr id="3" name="Pentagon 12">
            <a:extLst>
              <a:ext uri="{FF2B5EF4-FFF2-40B4-BE49-F238E27FC236}">
                <a16:creationId xmlns:a16="http://schemas.microsoft.com/office/drawing/2014/main" id="{F289DF84-E8A8-03EC-5199-4778B77D4A11}"/>
              </a:ext>
            </a:extLst>
          </p:cNvPr>
          <p:cNvSpPr/>
          <p:nvPr/>
        </p:nvSpPr>
        <p:spPr>
          <a:xfrm>
            <a:off x="3649983" y="309492"/>
            <a:ext cx="2604513"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Feature Importance</a:t>
            </a:r>
          </a:p>
        </p:txBody>
      </p:sp>
      <p:grpSp>
        <p:nvGrpSpPr>
          <p:cNvPr id="5" name="Group 4">
            <a:extLst>
              <a:ext uri="{FF2B5EF4-FFF2-40B4-BE49-F238E27FC236}">
                <a16:creationId xmlns:a16="http://schemas.microsoft.com/office/drawing/2014/main" id="{51BE905B-029A-9F56-86A4-6E7E3E384544}"/>
              </a:ext>
            </a:extLst>
          </p:cNvPr>
          <p:cNvGrpSpPr/>
          <p:nvPr/>
        </p:nvGrpSpPr>
        <p:grpSpPr>
          <a:xfrm>
            <a:off x="1285459" y="256091"/>
            <a:ext cx="2550629" cy="594838"/>
            <a:chOff x="585223" y="453626"/>
            <a:chExt cx="3230954" cy="594838"/>
          </a:xfrm>
        </p:grpSpPr>
        <p:sp>
          <p:nvSpPr>
            <p:cNvPr id="8" name="Pentagon 20">
              <a:extLst>
                <a:ext uri="{FF2B5EF4-FFF2-40B4-BE49-F238E27FC236}">
                  <a16:creationId xmlns:a16="http://schemas.microsoft.com/office/drawing/2014/main" id="{2AB8AF46-0065-D6E2-C3EA-DE3BBA9CEFEC}"/>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10" name="Chevron 22">
              <a:extLst>
                <a:ext uri="{FF2B5EF4-FFF2-40B4-BE49-F238E27FC236}">
                  <a16:creationId xmlns:a16="http://schemas.microsoft.com/office/drawing/2014/main" id="{C3765CB1-93CE-F62C-4028-06C5DA5F61D0}"/>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 name="Picture 11">
            <a:extLst>
              <a:ext uri="{FF2B5EF4-FFF2-40B4-BE49-F238E27FC236}">
                <a16:creationId xmlns:a16="http://schemas.microsoft.com/office/drawing/2014/main" id="{175198C5-DF4D-18B4-B96D-4087271FA8BB}"/>
              </a:ext>
            </a:extLst>
          </p:cNvPr>
          <p:cNvPicPr>
            <a:picLocks noChangeAspect="1"/>
          </p:cNvPicPr>
          <p:nvPr/>
        </p:nvPicPr>
        <p:blipFill rotWithShape="1">
          <a:blip r:embed="rId4"/>
          <a:srcRect t="8743"/>
          <a:stretch/>
        </p:blipFill>
        <p:spPr>
          <a:xfrm>
            <a:off x="0" y="121733"/>
            <a:ext cx="1285460" cy="863554"/>
          </a:xfrm>
          <a:prstGeom prst="rect">
            <a:avLst/>
          </a:prstGeom>
        </p:spPr>
      </p:pic>
      <p:pic>
        <p:nvPicPr>
          <p:cNvPr id="2" name="Picture 1">
            <a:extLst>
              <a:ext uri="{FF2B5EF4-FFF2-40B4-BE49-F238E27FC236}">
                <a16:creationId xmlns:a16="http://schemas.microsoft.com/office/drawing/2014/main" id="{E0DEE598-4961-B259-7300-8ABC0DD998E8}"/>
              </a:ext>
            </a:extLst>
          </p:cNvPr>
          <p:cNvPicPr>
            <a:picLocks noChangeAspect="1"/>
          </p:cNvPicPr>
          <p:nvPr/>
        </p:nvPicPr>
        <p:blipFill rotWithShape="1">
          <a:blip r:embed="rId5"/>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graphicFrame>
        <p:nvGraphicFramePr>
          <p:cNvPr id="4" name="Chart 3">
            <a:extLst>
              <a:ext uri="{FF2B5EF4-FFF2-40B4-BE49-F238E27FC236}">
                <a16:creationId xmlns:a16="http://schemas.microsoft.com/office/drawing/2014/main" id="{AC93ECB5-7CFB-29CC-67E0-C14E546A0521}"/>
              </a:ext>
            </a:extLst>
          </p:cNvPr>
          <p:cNvGraphicFramePr>
            <a:graphicFrameLocks/>
          </p:cNvGraphicFramePr>
          <p:nvPr>
            <p:extLst>
              <p:ext uri="{D42A27DB-BD31-4B8C-83A1-F6EECF244321}">
                <p14:modId xmlns:p14="http://schemas.microsoft.com/office/powerpoint/2010/main" val="789244813"/>
              </p:ext>
            </p:extLst>
          </p:nvPr>
        </p:nvGraphicFramePr>
        <p:xfrm>
          <a:off x="252006" y="2371251"/>
          <a:ext cx="5143977" cy="37532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3C4CE12-E9C2-D643-9F3B-A82734005091}"/>
              </a:ext>
            </a:extLst>
          </p:cNvPr>
          <p:cNvGraphicFramePr>
            <a:graphicFrameLocks/>
          </p:cNvGraphicFramePr>
          <p:nvPr>
            <p:extLst>
              <p:ext uri="{D42A27DB-BD31-4B8C-83A1-F6EECF244321}">
                <p14:modId xmlns:p14="http://schemas.microsoft.com/office/powerpoint/2010/main" val="1108948895"/>
              </p:ext>
            </p:extLst>
          </p:nvPr>
        </p:nvGraphicFramePr>
        <p:xfrm>
          <a:off x="5894595" y="2354672"/>
          <a:ext cx="6057900" cy="376984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69127332"/>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87742695-7E6F-6BB1-8434-EFB78FFC837C}"/>
              </a:ext>
            </a:extLst>
          </p:cNvPr>
          <p:cNvSpPr/>
          <p:nvPr/>
        </p:nvSpPr>
        <p:spPr>
          <a:xfrm rot="10800000">
            <a:off x="2443853" y="2043492"/>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084B9B1A-E7B1-DD71-E60F-DEC9AB589F8A}"/>
              </a:ext>
            </a:extLst>
          </p:cNvPr>
          <p:cNvGraphicFramePr/>
          <p:nvPr>
            <p:extLst>
              <p:ext uri="{D42A27DB-BD31-4B8C-83A1-F6EECF244321}">
                <p14:modId xmlns:p14="http://schemas.microsoft.com/office/powerpoint/2010/main" val="3007050945"/>
              </p:ext>
            </p:extLst>
          </p:nvPr>
        </p:nvGraphicFramePr>
        <p:xfrm>
          <a:off x="2574925" y="2011989"/>
          <a:ext cx="8128000" cy="44862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Pentagon 16">
            <a:extLst>
              <a:ext uri="{FF2B5EF4-FFF2-40B4-BE49-F238E27FC236}">
                <a16:creationId xmlns:a16="http://schemas.microsoft.com/office/drawing/2014/main" id="{13984E93-D3EC-72E3-8617-C4764D400CCD}"/>
              </a:ext>
            </a:extLst>
          </p:cNvPr>
          <p:cNvSpPr/>
          <p:nvPr/>
        </p:nvSpPr>
        <p:spPr>
          <a:xfrm>
            <a:off x="2442879" y="1778557"/>
            <a:ext cx="3559704" cy="270721"/>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Model Performance by F1 Scores</a:t>
            </a:r>
          </a:p>
        </p:txBody>
      </p:sp>
      <p:sp>
        <p:nvSpPr>
          <p:cNvPr id="2" name="Pentagon 12">
            <a:extLst>
              <a:ext uri="{FF2B5EF4-FFF2-40B4-BE49-F238E27FC236}">
                <a16:creationId xmlns:a16="http://schemas.microsoft.com/office/drawing/2014/main" id="{D81AED5B-4027-2572-6850-5ADB856A46EB}"/>
              </a:ext>
            </a:extLst>
          </p:cNvPr>
          <p:cNvSpPr/>
          <p:nvPr/>
        </p:nvSpPr>
        <p:spPr>
          <a:xfrm>
            <a:off x="3671789" y="321774"/>
            <a:ext cx="2164681"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Comparison</a:t>
            </a:r>
          </a:p>
        </p:txBody>
      </p:sp>
      <p:grpSp>
        <p:nvGrpSpPr>
          <p:cNvPr id="3" name="Group 2">
            <a:extLst>
              <a:ext uri="{FF2B5EF4-FFF2-40B4-BE49-F238E27FC236}">
                <a16:creationId xmlns:a16="http://schemas.microsoft.com/office/drawing/2014/main" id="{D1B44730-2D5D-A16A-F3B8-206DD3D62044}"/>
              </a:ext>
            </a:extLst>
          </p:cNvPr>
          <p:cNvGrpSpPr/>
          <p:nvPr/>
        </p:nvGrpSpPr>
        <p:grpSpPr>
          <a:xfrm>
            <a:off x="1285459" y="256091"/>
            <a:ext cx="2550629" cy="594838"/>
            <a:chOff x="585223" y="453626"/>
            <a:chExt cx="3230954" cy="594838"/>
          </a:xfrm>
        </p:grpSpPr>
        <p:sp>
          <p:nvSpPr>
            <p:cNvPr id="4" name="Pentagon 20">
              <a:extLst>
                <a:ext uri="{FF2B5EF4-FFF2-40B4-BE49-F238E27FC236}">
                  <a16:creationId xmlns:a16="http://schemas.microsoft.com/office/drawing/2014/main" id="{D18192D2-08AF-AA93-7AE1-97683F475279}"/>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5" name="Chevron 22">
              <a:extLst>
                <a:ext uri="{FF2B5EF4-FFF2-40B4-BE49-F238E27FC236}">
                  <a16:creationId xmlns:a16="http://schemas.microsoft.com/office/drawing/2014/main" id="{0924C12C-542D-3B61-350E-D7B20343B65E}"/>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 name="Picture 5">
            <a:extLst>
              <a:ext uri="{FF2B5EF4-FFF2-40B4-BE49-F238E27FC236}">
                <a16:creationId xmlns:a16="http://schemas.microsoft.com/office/drawing/2014/main" id="{67C2099F-A979-FD65-BBEA-228E4C3F1E25}"/>
              </a:ext>
            </a:extLst>
          </p:cNvPr>
          <p:cNvPicPr>
            <a:picLocks noChangeAspect="1"/>
          </p:cNvPicPr>
          <p:nvPr/>
        </p:nvPicPr>
        <p:blipFill rotWithShape="1">
          <a:blip r:embed="rId9"/>
          <a:srcRect t="8743"/>
          <a:stretch/>
        </p:blipFill>
        <p:spPr>
          <a:xfrm>
            <a:off x="0" y="121733"/>
            <a:ext cx="1285460" cy="863554"/>
          </a:xfrm>
          <a:prstGeom prst="rect">
            <a:avLst/>
          </a:prstGeom>
        </p:spPr>
      </p:pic>
      <p:pic>
        <p:nvPicPr>
          <p:cNvPr id="7" name="Picture 6">
            <a:extLst>
              <a:ext uri="{FF2B5EF4-FFF2-40B4-BE49-F238E27FC236}">
                <a16:creationId xmlns:a16="http://schemas.microsoft.com/office/drawing/2014/main" id="{75B6168D-891E-6DB3-994D-1D5B8A7F4D22}"/>
              </a:ext>
            </a:extLst>
          </p:cNvPr>
          <p:cNvPicPr>
            <a:picLocks noChangeAspect="1"/>
          </p:cNvPicPr>
          <p:nvPr/>
        </p:nvPicPr>
        <p:blipFill rotWithShape="1">
          <a:blip r:embed="rId10"/>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57019496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oon 25">
            <a:extLst>
              <a:ext uri="{FF2B5EF4-FFF2-40B4-BE49-F238E27FC236}">
                <a16:creationId xmlns:a16="http://schemas.microsoft.com/office/drawing/2014/main" id="{860A727A-F4BF-6227-A98E-7ABDFDF3E655}"/>
              </a:ext>
            </a:extLst>
          </p:cNvPr>
          <p:cNvSpPr/>
          <p:nvPr/>
        </p:nvSpPr>
        <p:spPr>
          <a:xfrm flipH="1">
            <a:off x="0" y="6015038"/>
            <a:ext cx="3529013" cy="727279"/>
          </a:xfrm>
          <a:prstGeom prst="mo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86C4CC-78B5-01E0-B2BF-7FB696FA70AF}"/>
              </a:ext>
            </a:extLst>
          </p:cNvPr>
          <p:cNvPicPr>
            <a:picLocks noChangeAspect="1"/>
          </p:cNvPicPr>
          <p:nvPr/>
        </p:nvPicPr>
        <p:blipFill>
          <a:blip r:embed="rId4"/>
          <a:stretch>
            <a:fillRect/>
          </a:stretch>
        </p:blipFill>
        <p:spPr>
          <a:xfrm flipH="1">
            <a:off x="2843" y="1491287"/>
            <a:ext cx="2254941" cy="1310684"/>
          </a:xfrm>
          <a:prstGeom prst="rect">
            <a:avLst/>
          </a:prstGeom>
        </p:spPr>
      </p:pic>
      <p:sp>
        <p:nvSpPr>
          <p:cNvPr id="11" name="TextBox 10">
            <a:extLst>
              <a:ext uri="{FF2B5EF4-FFF2-40B4-BE49-F238E27FC236}">
                <a16:creationId xmlns:a16="http://schemas.microsoft.com/office/drawing/2014/main" id="{5B29EC3F-3BD6-47B3-0B67-B6E9EFB9D888}"/>
              </a:ext>
            </a:extLst>
          </p:cNvPr>
          <p:cNvSpPr txBox="1"/>
          <p:nvPr/>
        </p:nvSpPr>
        <p:spPr>
          <a:xfrm>
            <a:off x="468983" y="906085"/>
            <a:ext cx="675185" cy="584775"/>
          </a:xfrm>
          <a:prstGeom prst="rect">
            <a:avLst/>
          </a:prstGeom>
          <a:noFill/>
        </p:spPr>
        <p:txBody>
          <a:bodyPr wrap="none" rtlCol="0">
            <a:spAutoFit/>
          </a:bodyPr>
          <a:lstStyle/>
          <a:p>
            <a:r>
              <a:rPr lang="en-US" sz="3200">
                <a:solidFill>
                  <a:schemeClr val="accent1">
                    <a:lumMod val="75000"/>
                  </a:schemeClr>
                </a:solidFill>
              </a:rPr>
              <a:t>1 |</a:t>
            </a:r>
          </a:p>
        </p:txBody>
      </p:sp>
      <p:pic>
        <p:nvPicPr>
          <p:cNvPr id="2" name="Picture 1">
            <a:extLst>
              <a:ext uri="{FF2B5EF4-FFF2-40B4-BE49-F238E27FC236}">
                <a16:creationId xmlns:a16="http://schemas.microsoft.com/office/drawing/2014/main" id="{E9AF8956-9ED3-B1F1-E13C-5A41F3968562}"/>
              </a:ext>
            </a:extLst>
          </p:cNvPr>
          <p:cNvPicPr>
            <a:picLocks noChangeAspect="1"/>
          </p:cNvPicPr>
          <p:nvPr/>
        </p:nvPicPr>
        <p:blipFill>
          <a:blip r:embed="rId4"/>
          <a:stretch>
            <a:fillRect/>
          </a:stretch>
        </p:blipFill>
        <p:spPr>
          <a:xfrm flipH="1">
            <a:off x="2871782" y="3189831"/>
            <a:ext cx="2254941" cy="1310684"/>
          </a:xfrm>
          <a:prstGeom prst="rect">
            <a:avLst/>
          </a:prstGeom>
        </p:spPr>
      </p:pic>
      <p:sp>
        <p:nvSpPr>
          <p:cNvPr id="3" name="TextBox 2">
            <a:extLst>
              <a:ext uri="{FF2B5EF4-FFF2-40B4-BE49-F238E27FC236}">
                <a16:creationId xmlns:a16="http://schemas.microsoft.com/office/drawing/2014/main" id="{8247C275-BBA6-2E33-88B7-8A2D3EF8AB85}"/>
              </a:ext>
            </a:extLst>
          </p:cNvPr>
          <p:cNvSpPr txBox="1"/>
          <p:nvPr/>
        </p:nvSpPr>
        <p:spPr>
          <a:xfrm>
            <a:off x="3337922" y="2490329"/>
            <a:ext cx="675185" cy="584775"/>
          </a:xfrm>
          <a:prstGeom prst="rect">
            <a:avLst/>
          </a:prstGeom>
          <a:noFill/>
        </p:spPr>
        <p:txBody>
          <a:bodyPr wrap="none" rtlCol="0">
            <a:spAutoFit/>
          </a:bodyPr>
          <a:lstStyle/>
          <a:p>
            <a:r>
              <a:rPr lang="en-US" sz="3200">
                <a:solidFill>
                  <a:schemeClr val="accent1">
                    <a:lumMod val="75000"/>
                  </a:schemeClr>
                </a:solidFill>
              </a:rPr>
              <a:t>2 |</a:t>
            </a:r>
          </a:p>
        </p:txBody>
      </p:sp>
      <p:pic>
        <p:nvPicPr>
          <p:cNvPr id="7" name="Picture 6">
            <a:extLst>
              <a:ext uri="{FF2B5EF4-FFF2-40B4-BE49-F238E27FC236}">
                <a16:creationId xmlns:a16="http://schemas.microsoft.com/office/drawing/2014/main" id="{AF628E22-CEDB-0F76-7212-6312D817ABBE}"/>
              </a:ext>
            </a:extLst>
          </p:cNvPr>
          <p:cNvPicPr>
            <a:picLocks noChangeAspect="1"/>
          </p:cNvPicPr>
          <p:nvPr/>
        </p:nvPicPr>
        <p:blipFill>
          <a:blip r:embed="rId4"/>
          <a:stretch>
            <a:fillRect/>
          </a:stretch>
        </p:blipFill>
        <p:spPr>
          <a:xfrm flipH="1">
            <a:off x="6394234" y="5042886"/>
            <a:ext cx="2254941" cy="1310684"/>
          </a:xfrm>
          <a:prstGeom prst="rect">
            <a:avLst/>
          </a:prstGeom>
        </p:spPr>
      </p:pic>
      <p:sp>
        <p:nvSpPr>
          <p:cNvPr id="8" name="TextBox 7">
            <a:extLst>
              <a:ext uri="{FF2B5EF4-FFF2-40B4-BE49-F238E27FC236}">
                <a16:creationId xmlns:a16="http://schemas.microsoft.com/office/drawing/2014/main" id="{B5A38A94-2317-5433-197D-6776541F29A7}"/>
              </a:ext>
            </a:extLst>
          </p:cNvPr>
          <p:cNvSpPr txBox="1"/>
          <p:nvPr/>
        </p:nvSpPr>
        <p:spPr>
          <a:xfrm>
            <a:off x="6549783" y="4362363"/>
            <a:ext cx="675185" cy="584775"/>
          </a:xfrm>
          <a:prstGeom prst="rect">
            <a:avLst/>
          </a:prstGeom>
          <a:noFill/>
        </p:spPr>
        <p:txBody>
          <a:bodyPr wrap="square" rtlCol="0">
            <a:spAutoFit/>
          </a:bodyPr>
          <a:lstStyle/>
          <a:p>
            <a:r>
              <a:rPr lang="en-US" sz="3200">
                <a:solidFill>
                  <a:schemeClr val="accent1">
                    <a:lumMod val="75000"/>
                  </a:schemeClr>
                </a:solidFill>
              </a:rPr>
              <a:t>3 |</a:t>
            </a:r>
          </a:p>
        </p:txBody>
      </p:sp>
      <p:sp>
        <p:nvSpPr>
          <p:cNvPr id="9" name="TextBox 8">
            <a:extLst>
              <a:ext uri="{FF2B5EF4-FFF2-40B4-BE49-F238E27FC236}">
                <a16:creationId xmlns:a16="http://schemas.microsoft.com/office/drawing/2014/main" id="{CAFD51AF-41D2-5248-191F-8864679AD519}"/>
              </a:ext>
            </a:extLst>
          </p:cNvPr>
          <p:cNvSpPr txBox="1"/>
          <p:nvPr/>
        </p:nvSpPr>
        <p:spPr>
          <a:xfrm>
            <a:off x="955835" y="906086"/>
            <a:ext cx="11056056" cy="646331"/>
          </a:xfrm>
          <a:prstGeom prst="rect">
            <a:avLst/>
          </a:prstGeom>
          <a:noFill/>
        </p:spPr>
        <p:txBody>
          <a:bodyPr wrap="square" rtlCol="0">
            <a:spAutoFit/>
          </a:bodyPr>
          <a:lstStyle/>
          <a:p>
            <a:r>
              <a:rPr lang="en-US">
                <a:solidFill>
                  <a:schemeClr val="accent1">
                    <a:lumMod val="75000"/>
                  </a:schemeClr>
                </a:solidFill>
              </a:rPr>
              <a:t>Further development, testing, and evaluation of methods and high performing models, along with the incorporation of improved missing value imputation methodology for neural networks.</a:t>
            </a:r>
          </a:p>
        </p:txBody>
      </p:sp>
      <p:sp>
        <p:nvSpPr>
          <p:cNvPr id="30" name="Oval 29">
            <a:extLst>
              <a:ext uri="{FF2B5EF4-FFF2-40B4-BE49-F238E27FC236}">
                <a16:creationId xmlns:a16="http://schemas.microsoft.com/office/drawing/2014/main" id="{2CBD8CF5-C3A3-5920-2231-CD24694E38C3}"/>
              </a:ext>
            </a:extLst>
          </p:cNvPr>
          <p:cNvSpPr/>
          <p:nvPr/>
        </p:nvSpPr>
        <p:spPr>
          <a:xfrm>
            <a:off x="-1350273" y="6007837"/>
            <a:ext cx="3736286" cy="4401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F7A770-B0FE-6125-B4EB-3DE24B411B93}"/>
              </a:ext>
            </a:extLst>
          </p:cNvPr>
          <p:cNvSpPr txBox="1"/>
          <p:nvPr/>
        </p:nvSpPr>
        <p:spPr>
          <a:xfrm>
            <a:off x="7049381" y="4217677"/>
            <a:ext cx="5130260" cy="1200329"/>
          </a:xfrm>
          <a:prstGeom prst="rect">
            <a:avLst/>
          </a:prstGeom>
          <a:noFill/>
        </p:spPr>
        <p:txBody>
          <a:bodyPr wrap="square" rtlCol="0">
            <a:spAutoFit/>
          </a:bodyPr>
          <a:lstStyle/>
          <a:p>
            <a:r>
              <a:rPr lang="en-US">
                <a:solidFill>
                  <a:schemeClr val="accent1">
                    <a:lumMod val="75000"/>
                  </a:schemeClr>
                </a:solidFill>
              </a:rPr>
              <a:t>Deploy the optimal model through development of an application for the ingestion of new flight records, incorporating risk assessment class assignment (</a:t>
            </a:r>
            <a:r>
              <a:rPr lang="en-US" i="1">
                <a:solidFill>
                  <a:schemeClr val="accent1">
                    <a:lumMod val="75000"/>
                  </a:schemeClr>
                </a:solidFill>
              </a:rPr>
              <a:t>see next slide</a:t>
            </a:r>
            <a:r>
              <a:rPr lang="en-US">
                <a:solidFill>
                  <a:schemeClr val="accent1">
                    <a:lumMod val="75000"/>
                  </a:schemeClr>
                </a:solidFill>
              </a:rPr>
              <a:t>).</a:t>
            </a:r>
          </a:p>
        </p:txBody>
      </p:sp>
      <p:sp>
        <p:nvSpPr>
          <p:cNvPr id="23" name="Rectangle 22">
            <a:extLst>
              <a:ext uri="{FF2B5EF4-FFF2-40B4-BE49-F238E27FC236}">
                <a16:creationId xmlns:a16="http://schemas.microsoft.com/office/drawing/2014/main" id="{DE972C69-864A-AD8A-F8C5-CDC49B305D3F}"/>
              </a:ext>
            </a:extLst>
          </p:cNvPr>
          <p:cNvSpPr/>
          <p:nvPr/>
        </p:nvSpPr>
        <p:spPr>
          <a:xfrm>
            <a:off x="0" y="6400799"/>
            <a:ext cx="12191998" cy="341518"/>
          </a:xfrm>
          <a:prstGeom prst="rect">
            <a:avLst/>
          </a:prstGeom>
          <a:solidFill>
            <a:srgbClr val="794000">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6A3A26-7478-2CD3-92F3-68DC319AB5A8}"/>
              </a:ext>
            </a:extLst>
          </p:cNvPr>
          <p:cNvSpPr txBox="1"/>
          <p:nvPr/>
        </p:nvSpPr>
        <p:spPr>
          <a:xfrm>
            <a:off x="3839929" y="2477380"/>
            <a:ext cx="8171962" cy="923330"/>
          </a:xfrm>
          <a:prstGeom prst="rect">
            <a:avLst/>
          </a:prstGeom>
          <a:noFill/>
        </p:spPr>
        <p:txBody>
          <a:bodyPr wrap="square" rtlCol="0">
            <a:spAutoFit/>
          </a:bodyPr>
          <a:lstStyle/>
          <a:p>
            <a:r>
              <a:rPr lang="en-US">
                <a:solidFill>
                  <a:schemeClr val="accent1">
                    <a:lumMod val="75000"/>
                  </a:schemeClr>
                </a:solidFill>
              </a:rPr>
              <a:t>Expansion of training dataset to include low risk flight records based on voluntary general aviation pilot participation. Reduces bias in model by reducing need for rebalancing. </a:t>
            </a:r>
          </a:p>
        </p:txBody>
      </p:sp>
      <p:cxnSp>
        <p:nvCxnSpPr>
          <p:cNvPr id="20" name="Straight Connector 19">
            <a:extLst>
              <a:ext uri="{FF2B5EF4-FFF2-40B4-BE49-F238E27FC236}">
                <a16:creationId xmlns:a16="http://schemas.microsoft.com/office/drawing/2014/main" id="{06870EBE-3769-4527-685F-DE4F0D5E7164}"/>
              </a:ext>
            </a:extLst>
          </p:cNvPr>
          <p:cNvCxnSpPr/>
          <p:nvPr/>
        </p:nvCxnSpPr>
        <p:spPr>
          <a:xfrm>
            <a:off x="0" y="6742317"/>
            <a:ext cx="121919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1B6C40-1B25-6D3D-1175-45C4312767AD}"/>
              </a:ext>
            </a:extLst>
          </p:cNvPr>
          <p:cNvCxnSpPr/>
          <p:nvPr/>
        </p:nvCxnSpPr>
        <p:spPr>
          <a:xfrm>
            <a:off x="0" y="6400799"/>
            <a:ext cx="121919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F45939-52C5-60AA-DFD4-F1AD72279FDF}"/>
              </a:ext>
            </a:extLst>
          </p:cNvPr>
          <p:cNvCxnSpPr/>
          <p:nvPr/>
        </p:nvCxnSpPr>
        <p:spPr>
          <a:xfrm>
            <a:off x="0" y="6581112"/>
            <a:ext cx="12191998"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41C52B-34C3-8C38-2166-FA32780AF0C0}"/>
              </a:ext>
            </a:extLst>
          </p:cNvPr>
          <p:cNvCxnSpPr>
            <a:cxnSpLocks/>
          </p:cNvCxnSpPr>
          <p:nvPr/>
        </p:nvCxnSpPr>
        <p:spPr>
          <a:xfrm>
            <a:off x="589378" y="3811691"/>
            <a:ext cx="0" cy="5342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19DECA-97D5-4CD1-197F-87BEAB14DF63}"/>
              </a:ext>
            </a:extLst>
          </p:cNvPr>
          <p:cNvSpPr/>
          <p:nvPr/>
        </p:nvSpPr>
        <p:spPr>
          <a:xfrm>
            <a:off x="0" y="6749141"/>
            <a:ext cx="12191998" cy="95186"/>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845A67-9B40-1B38-0882-3D7504D303B6}"/>
              </a:ext>
            </a:extLst>
          </p:cNvPr>
          <p:cNvSpPr/>
          <p:nvPr/>
        </p:nvSpPr>
        <p:spPr>
          <a:xfrm>
            <a:off x="566568" y="5826223"/>
            <a:ext cx="836908" cy="28023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45D92FB-1096-BA75-A57F-771474DFA50A}"/>
              </a:ext>
            </a:extLst>
          </p:cNvPr>
          <p:cNvSpPr/>
          <p:nvPr/>
        </p:nvSpPr>
        <p:spPr>
          <a:xfrm>
            <a:off x="728861" y="4436505"/>
            <a:ext cx="551343" cy="15149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F92A42D-EF18-DCDB-180D-35B69B5CF87F}"/>
              </a:ext>
            </a:extLst>
          </p:cNvPr>
          <p:cNvCxnSpPr>
            <a:cxnSpLocks/>
          </p:cNvCxnSpPr>
          <p:nvPr/>
        </p:nvCxnSpPr>
        <p:spPr>
          <a:xfrm>
            <a:off x="1406863" y="3888104"/>
            <a:ext cx="0" cy="5342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37F610-1633-73ED-8035-47B5E113EFBD}"/>
              </a:ext>
            </a:extLst>
          </p:cNvPr>
          <p:cNvCxnSpPr>
            <a:cxnSpLocks/>
          </p:cNvCxnSpPr>
          <p:nvPr/>
        </p:nvCxnSpPr>
        <p:spPr>
          <a:xfrm>
            <a:off x="987591" y="3844520"/>
            <a:ext cx="0" cy="5342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480856-161C-CD33-EE11-18B23D6CC97B}"/>
              </a:ext>
            </a:extLst>
          </p:cNvPr>
          <p:cNvCxnSpPr>
            <a:cxnSpLocks/>
          </p:cNvCxnSpPr>
          <p:nvPr/>
        </p:nvCxnSpPr>
        <p:spPr>
          <a:xfrm>
            <a:off x="678867" y="3887937"/>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BE9A3D-C864-A674-7C10-8465412F6650}"/>
              </a:ext>
            </a:extLst>
          </p:cNvPr>
          <p:cNvCxnSpPr>
            <a:cxnSpLocks/>
          </p:cNvCxnSpPr>
          <p:nvPr/>
        </p:nvCxnSpPr>
        <p:spPr>
          <a:xfrm>
            <a:off x="782971" y="3868832"/>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B374FD-8B3B-C263-D6FB-A27FC28A5C46}"/>
              </a:ext>
            </a:extLst>
          </p:cNvPr>
          <p:cNvCxnSpPr>
            <a:cxnSpLocks/>
          </p:cNvCxnSpPr>
          <p:nvPr/>
        </p:nvCxnSpPr>
        <p:spPr>
          <a:xfrm>
            <a:off x="887737" y="3860100"/>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E38FE1-5BFC-BA5C-CCCC-6AB99825D022}"/>
              </a:ext>
            </a:extLst>
          </p:cNvPr>
          <p:cNvCxnSpPr>
            <a:cxnSpLocks/>
          </p:cNvCxnSpPr>
          <p:nvPr/>
        </p:nvCxnSpPr>
        <p:spPr>
          <a:xfrm>
            <a:off x="1096389" y="3890002"/>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A57936-6AD6-1837-D011-B3FD40B9403B}"/>
              </a:ext>
            </a:extLst>
          </p:cNvPr>
          <p:cNvCxnSpPr>
            <a:cxnSpLocks/>
          </p:cNvCxnSpPr>
          <p:nvPr/>
        </p:nvCxnSpPr>
        <p:spPr>
          <a:xfrm>
            <a:off x="1200493" y="3870897"/>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BF223F-A82D-DA6A-0289-57FE076D05E9}"/>
              </a:ext>
            </a:extLst>
          </p:cNvPr>
          <p:cNvCxnSpPr>
            <a:cxnSpLocks/>
          </p:cNvCxnSpPr>
          <p:nvPr/>
        </p:nvCxnSpPr>
        <p:spPr>
          <a:xfrm>
            <a:off x="1305259" y="3862165"/>
            <a:ext cx="0" cy="534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9719D4-928D-D2FF-89FD-F3E11B491E13}"/>
              </a:ext>
            </a:extLst>
          </p:cNvPr>
          <p:cNvCxnSpPr>
            <a:cxnSpLocks/>
          </p:cNvCxnSpPr>
          <p:nvPr/>
        </p:nvCxnSpPr>
        <p:spPr>
          <a:xfrm>
            <a:off x="589378" y="3960597"/>
            <a:ext cx="816717" cy="25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F154BD-6371-9C5E-45A9-22FD333FF334}"/>
              </a:ext>
            </a:extLst>
          </p:cNvPr>
          <p:cNvCxnSpPr>
            <a:cxnSpLocks/>
          </p:cNvCxnSpPr>
          <p:nvPr/>
        </p:nvCxnSpPr>
        <p:spPr>
          <a:xfrm>
            <a:off x="584141" y="4264026"/>
            <a:ext cx="816717" cy="257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7628A-E0CE-C5E3-8D8A-343C2A972BA8}"/>
              </a:ext>
            </a:extLst>
          </p:cNvPr>
          <p:cNvSpPr/>
          <p:nvPr/>
        </p:nvSpPr>
        <p:spPr>
          <a:xfrm flipV="1">
            <a:off x="568127" y="4345916"/>
            <a:ext cx="866036" cy="1528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EAC64C-7809-C8C6-C281-5090D21F7989}"/>
              </a:ext>
            </a:extLst>
          </p:cNvPr>
          <p:cNvSpPr/>
          <p:nvPr/>
        </p:nvSpPr>
        <p:spPr>
          <a:xfrm flipV="1">
            <a:off x="569955" y="4033308"/>
            <a:ext cx="866036" cy="1528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AF63AAD-5506-73D0-2686-B870B230ECBC}"/>
              </a:ext>
            </a:extLst>
          </p:cNvPr>
          <p:cNvSpPr/>
          <p:nvPr/>
        </p:nvSpPr>
        <p:spPr>
          <a:xfrm flipV="1">
            <a:off x="566568" y="3736354"/>
            <a:ext cx="866036" cy="1528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3D7265BD-8BE9-FD7D-1CDE-7CC5A4032E4F}"/>
              </a:ext>
            </a:extLst>
          </p:cNvPr>
          <p:cNvCxnSpPr>
            <a:cxnSpLocks/>
          </p:cNvCxnSpPr>
          <p:nvPr/>
        </p:nvCxnSpPr>
        <p:spPr>
          <a:xfrm>
            <a:off x="985601" y="3358369"/>
            <a:ext cx="0" cy="3632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2F4CC19-54F1-62E8-336E-8140996C2FED}"/>
              </a:ext>
            </a:extLst>
          </p:cNvPr>
          <p:cNvCxnSpPr>
            <a:cxnSpLocks/>
          </p:cNvCxnSpPr>
          <p:nvPr/>
        </p:nvCxnSpPr>
        <p:spPr>
          <a:xfrm>
            <a:off x="735211" y="3321441"/>
            <a:ext cx="0" cy="3632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1F90003-90F3-2647-F69D-6B4B14F30D7B}"/>
              </a:ext>
            </a:extLst>
          </p:cNvPr>
          <p:cNvCxnSpPr>
            <a:cxnSpLocks/>
          </p:cNvCxnSpPr>
          <p:nvPr/>
        </p:nvCxnSpPr>
        <p:spPr>
          <a:xfrm>
            <a:off x="1272465" y="3321441"/>
            <a:ext cx="0" cy="36329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FC84569-8FC4-D5C6-1963-B996A6FF0B0E}"/>
              </a:ext>
            </a:extLst>
          </p:cNvPr>
          <p:cNvSpPr/>
          <p:nvPr/>
        </p:nvSpPr>
        <p:spPr>
          <a:xfrm>
            <a:off x="728861" y="3657782"/>
            <a:ext cx="551343" cy="12776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a:extLst>
              <a:ext uri="{FF2B5EF4-FFF2-40B4-BE49-F238E27FC236}">
                <a16:creationId xmlns:a16="http://schemas.microsoft.com/office/drawing/2014/main" id="{786C310E-9450-BA57-0205-390A11716117}"/>
              </a:ext>
            </a:extLst>
          </p:cNvPr>
          <p:cNvSpPr/>
          <p:nvPr/>
        </p:nvSpPr>
        <p:spPr>
          <a:xfrm flipV="1">
            <a:off x="684073" y="3565761"/>
            <a:ext cx="634900" cy="984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567DC1FE-F6F4-B87A-77C7-3714A1000AD0}"/>
              </a:ext>
            </a:extLst>
          </p:cNvPr>
          <p:cNvCxnSpPr>
            <a:cxnSpLocks/>
          </p:cNvCxnSpPr>
          <p:nvPr/>
        </p:nvCxnSpPr>
        <p:spPr>
          <a:xfrm flipH="1">
            <a:off x="1385148" y="3364314"/>
            <a:ext cx="40130" cy="21053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C5801B-6F92-1FC5-B225-201D0CBEFDEB}"/>
              </a:ext>
            </a:extLst>
          </p:cNvPr>
          <p:cNvCxnSpPr>
            <a:cxnSpLocks/>
          </p:cNvCxnSpPr>
          <p:nvPr/>
        </p:nvCxnSpPr>
        <p:spPr>
          <a:xfrm>
            <a:off x="572820" y="3364314"/>
            <a:ext cx="40130" cy="21053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9" name="Chord 58">
            <a:extLst>
              <a:ext uri="{FF2B5EF4-FFF2-40B4-BE49-F238E27FC236}">
                <a16:creationId xmlns:a16="http://schemas.microsoft.com/office/drawing/2014/main" id="{AC6DDF09-91A4-DBB5-5FEB-B67BF73694BC}"/>
              </a:ext>
            </a:extLst>
          </p:cNvPr>
          <p:cNvSpPr/>
          <p:nvPr/>
        </p:nvSpPr>
        <p:spPr>
          <a:xfrm rot="8051440">
            <a:off x="891920" y="3184250"/>
            <a:ext cx="183449" cy="183449"/>
          </a:xfrm>
          <a:prstGeom prst="chord">
            <a:avLst>
              <a:gd name="adj1" fmla="val 2700000"/>
              <a:gd name="adj2" fmla="val 1357563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C3850F31-715E-FB09-6125-DF6668F4DB71}"/>
              </a:ext>
            </a:extLst>
          </p:cNvPr>
          <p:cNvCxnSpPr>
            <a:cxnSpLocks/>
          </p:cNvCxnSpPr>
          <p:nvPr/>
        </p:nvCxnSpPr>
        <p:spPr>
          <a:xfrm>
            <a:off x="609309" y="3568023"/>
            <a:ext cx="78497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Trapezoid 57">
            <a:extLst>
              <a:ext uri="{FF2B5EF4-FFF2-40B4-BE49-F238E27FC236}">
                <a16:creationId xmlns:a16="http://schemas.microsoft.com/office/drawing/2014/main" id="{BB92F77D-F4F2-2324-E306-6126B5D331D8}"/>
              </a:ext>
            </a:extLst>
          </p:cNvPr>
          <p:cNvSpPr/>
          <p:nvPr/>
        </p:nvSpPr>
        <p:spPr>
          <a:xfrm>
            <a:off x="565592" y="3272219"/>
            <a:ext cx="866036" cy="984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12">
            <a:extLst>
              <a:ext uri="{FF2B5EF4-FFF2-40B4-BE49-F238E27FC236}">
                <a16:creationId xmlns:a16="http://schemas.microsoft.com/office/drawing/2014/main" id="{290A97DD-659E-D3DA-E1C0-9FA0BBF76B6C}"/>
              </a:ext>
            </a:extLst>
          </p:cNvPr>
          <p:cNvSpPr/>
          <p:nvPr/>
        </p:nvSpPr>
        <p:spPr>
          <a:xfrm>
            <a:off x="3786091" y="317856"/>
            <a:ext cx="2164681"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Way Forward</a:t>
            </a:r>
          </a:p>
        </p:txBody>
      </p:sp>
      <p:grpSp>
        <p:nvGrpSpPr>
          <p:cNvPr id="6" name="Group 5">
            <a:extLst>
              <a:ext uri="{FF2B5EF4-FFF2-40B4-BE49-F238E27FC236}">
                <a16:creationId xmlns:a16="http://schemas.microsoft.com/office/drawing/2014/main" id="{9E3D2471-65CE-3F96-52C2-8B49E1A1527D}"/>
              </a:ext>
            </a:extLst>
          </p:cNvPr>
          <p:cNvGrpSpPr/>
          <p:nvPr/>
        </p:nvGrpSpPr>
        <p:grpSpPr>
          <a:xfrm>
            <a:off x="937233" y="235844"/>
            <a:ext cx="3068608" cy="595106"/>
            <a:chOff x="152106" y="469955"/>
            <a:chExt cx="3887095" cy="595106"/>
          </a:xfrm>
        </p:grpSpPr>
        <p:sp>
          <p:nvSpPr>
            <p:cNvPr id="13" name="Pentagon 20">
              <a:extLst>
                <a:ext uri="{FF2B5EF4-FFF2-40B4-BE49-F238E27FC236}">
                  <a16:creationId xmlns:a16="http://schemas.microsoft.com/office/drawing/2014/main" id="{B4BD413D-3BFB-CF45-C63F-45AFFFC1E4C4}"/>
                </a:ext>
              </a:extLst>
            </p:cNvPr>
            <p:cNvSpPr/>
            <p:nvPr/>
          </p:nvSpPr>
          <p:spPr>
            <a:xfrm>
              <a:off x="152106" y="470223"/>
              <a:ext cx="3803722"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Future Work</a:t>
              </a:r>
            </a:p>
          </p:txBody>
        </p:sp>
        <p:sp>
          <p:nvSpPr>
            <p:cNvPr id="14" name="Chevron 22">
              <a:extLst>
                <a:ext uri="{FF2B5EF4-FFF2-40B4-BE49-F238E27FC236}">
                  <a16:creationId xmlns:a16="http://schemas.microsoft.com/office/drawing/2014/main" id="{BFDB6A40-36BC-E140-B370-0C24E6510C5C}"/>
                </a:ext>
              </a:extLst>
            </p:cNvPr>
            <p:cNvSpPr/>
            <p:nvPr/>
          </p:nvSpPr>
          <p:spPr>
            <a:xfrm>
              <a:off x="3567713" y="469955"/>
              <a:ext cx="471488"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6" name="Picture 15">
            <a:extLst>
              <a:ext uri="{FF2B5EF4-FFF2-40B4-BE49-F238E27FC236}">
                <a16:creationId xmlns:a16="http://schemas.microsoft.com/office/drawing/2014/main" id="{26C788EB-E23F-7D45-D74E-B198D0C371C8}"/>
              </a:ext>
            </a:extLst>
          </p:cNvPr>
          <p:cNvPicPr>
            <a:picLocks noChangeAspect="1"/>
          </p:cNvPicPr>
          <p:nvPr/>
        </p:nvPicPr>
        <p:blipFill rotWithShape="1">
          <a:blip r:embed="rId5"/>
          <a:srcRect l="-2052" t="-1" r="-1064" b="-6320"/>
          <a:stretch/>
        </p:blipFill>
        <p:spPr>
          <a:xfrm>
            <a:off x="-16018" y="94586"/>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286065963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6A7F5CB-F2A4-DC9F-9EB9-836F0C0C8936}"/>
              </a:ext>
            </a:extLst>
          </p:cNvPr>
          <p:cNvPicPr>
            <a:picLocks noChangeAspect="1"/>
          </p:cNvPicPr>
          <p:nvPr/>
        </p:nvPicPr>
        <p:blipFill rotWithShape="1">
          <a:blip r:embed="rId4"/>
          <a:srcRect l="12324" t="26730" r="12193" b="2471"/>
          <a:stretch/>
        </p:blipFill>
        <p:spPr>
          <a:xfrm>
            <a:off x="641051" y="1349462"/>
            <a:ext cx="10909897" cy="4510964"/>
          </a:xfrm>
          <a:prstGeom prst="rect">
            <a:avLst/>
          </a:prstGeom>
          <a:effectLst>
            <a:outerShdw blurRad="50800" dist="38100" dir="2700000" algn="tl" rotWithShape="0">
              <a:prstClr val="black">
                <a:alpha val="40000"/>
              </a:prstClr>
            </a:outerShdw>
          </a:effectLst>
        </p:spPr>
      </p:pic>
      <p:sp>
        <p:nvSpPr>
          <p:cNvPr id="17" name="Pentagon 16">
            <a:extLst>
              <a:ext uri="{FF2B5EF4-FFF2-40B4-BE49-F238E27FC236}">
                <a16:creationId xmlns:a16="http://schemas.microsoft.com/office/drawing/2014/main" id="{426750A9-13D4-4C59-822D-9CCF67447005}"/>
              </a:ext>
            </a:extLst>
          </p:cNvPr>
          <p:cNvSpPr/>
          <p:nvPr/>
        </p:nvSpPr>
        <p:spPr>
          <a:xfrm>
            <a:off x="3485411" y="359721"/>
            <a:ext cx="3292113" cy="441790"/>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The Way Forward</a:t>
            </a:r>
          </a:p>
        </p:txBody>
      </p:sp>
      <p:sp>
        <p:nvSpPr>
          <p:cNvPr id="15" name="Pentagon 14">
            <a:extLst>
              <a:ext uri="{FF2B5EF4-FFF2-40B4-BE49-F238E27FC236}">
                <a16:creationId xmlns:a16="http://schemas.microsoft.com/office/drawing/2014/main" id="{7FBD3F1A-15CF-190A-E415-58537661F824}"/>
              </a:ext>
            </a:extLst>
          </p:cNvPr>
          <p:cNvSpPr/>
          <p:nvPr/>
        </p:nvSpPr>
        <p:spPr>
          <a:xfrm>
            <a:off x="897848" y="260973"/>
            <a:ext cx="2997201"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a:extLst>
              <a:ext uri="{FF2B5EF4-FFF2-40B4-BE49-F238E27FC236}">
                <a16:creationId xmlns:a16="http://schemas.microsoft.com/office/drawing/2014/main" id="{AFFFA17F-DD0C-149E-4A52-68C83DE34809}"/>
              </a:ext>
            </a:extLst>
          </p:cNvPr>
          <p:cNvSpPr/>
          <p:nvPr/>
        </p:nvSpPr>
        <p:spPr>
          <a:xfrm>
            <a:off x="3593517" y="260973"/>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E98211ED-564B-B4B9-2B88-1149360B6FBA}"/>
              </a:ext>
            </a:extLst>
          </p:cNvPr>
          <p:cNvSpPr txBox="1"/>
          <p:nvPr/>
        </p:nvSpPr>
        <p:spPr>
          <a:xfrm>
            <a:off x="1287538" y="296782"/>
            <a:ext cx="2636924" cy="523220"/>
          </a:xfrm>
          <a:prstGeom prst="rect">
            <a:avLst/>
          </a:prstGeom>
          <a:noFill/>
        </p:spPr>
        <p:txBody>
          <a:bodyPr wrap="square">
            <a:spAutoFit/>
          </a:bodyPr>
          <a:lstStyle/>
          <a:p>
            <a:r>
              <a:rPr lang="en-US" sz="2800">
                <a:solidFill>
                  <a:schemeClr val="bg1"/>
                </a:solidFill>
              </a:rPr>
              <a:t>Next Steps</a:t>
            </a:r>
            <a:endParaRPr lang="en-US" sz="2800"/>
          </a:p>
        </p:txBody>
      </p:sp>
      <p:cxnSp>
        <p:nvCxnSpPr>
          <p:cNvPr id="25" name="Straight Arrow Connector 24">
            <a:extLst>
              <a:ext uri="{FF2B5EF4-FFF2-40B4-BE49-F238E27FC236}">
                <a16:creationId xmlns:a16="http://schemas.microsoft.com/office/drawing/2014/main" id="{61FFF743-EEE2-2117-2E04-29B4D1D32EE2}"/>
              </a:ext>
            </a:extLst>
          </p:cNvPr>
          <p:cNvCxnSpPr/>
          <p:nvPr/>
        </p:nvCxnSpPr>
        <p:spPr>
          <a:xfrm>
            <a:off x="9774164" y="4195369"/>
            <a:ext cx="285345" cy="0"/>
          </a:xfrm>
          <a:prstGeom prst="straightConnector1">
            <a:avLst/>
          </a:prstGeom>
          <a:ln w="571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E0A4764-F270-D6F5-8A8C-9E24E3DB33C8}"/>
              </a:ext>
            </a:extLst>
          </p:cNvPr>
          <p:cNvPicPr>
            <a:picLocks noChangeAspect="1"/>
          </p:cNvPicPr>
          <p:nvPr/>
        </p:nvPicPr>
        <p:blipFill rotWithShape="1">
          <a:blip r:embed="rId5"/>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4014368258"/>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35C747EC-B91F-A67E-1DE9-CD3355B768F1}"/>
              </a:ext>
            </a:extLst>
          </p:cNvPr>
          <p:cNvSpPr/>
          <p:nvPr/>
        </p:nvSpPr>
        <p:spPr>
          <a:xfrm>
            <a:off x="897848" y="260973"/>
            <a:ext cx="2997201"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evron 4">
            <a:extLst>
              <a:ext uri="{FF2B5EF4-FFF2-40B4-BE49-F238E27FC236}">
                <a16:creationId xmlns:a16="http://schemas.microsoft.com/office/drawing/2014/main" id="{C5392A1A-FFF9-E8AA-3AC6-6690893BDB74}"/>
              </a:ext>
            </a:extLst>
          </p:cNvPr>
          <p:cNvSpPr/>
          <p:nvPr/>
        </p:nvSpPr>
        <p:spPr>
          <a:xfrm>
            <a:off x="3593517" y="260973"/>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96C51D4-2E7C-032A-36A9-500E5806F719}"/>
              </a:ext>
            </a:extLst>
          </p:cNvPr>
          <p:cNvSpPr txBox="1"/>
          <p:nvPr/>
        </p:nvSpPr>
        <p:spPr>
          <a:xfrm>
            <a:off x="1287538" y="296782"/>
            <a:ext cx="2636924" cy="523220"/>
          </a:xfrm>
          <a:prstGeom prst="rect">
            <a:avLst/>
          </a:prstGeom>
          <a:noFill/>
        </p:spPr>
        <p:txBody>
          <a:bodyPr wrap="square">
            <a:spAutoFit/>
          </a:bodyPr>
          <a:lstStyle/>
          <a:p>
            <a:r>
              <a:rPr lang="en-US" sz="2800">
                <a:solidFill>
                  <a:schemeClr val="bg1"/>
                </a:solidFill>
              </a:rPr>
              <a:t>Questions</a:t>
            </a:r>
            <a:endParaRPr lang="en-US" sz="2800"/>
          </a:p>
        </p:txBody>
      </p:sp>
      <p:pic>
        <p:nvPicPr>
          <p:cNvPr id="7" name="Picture 6">
            <a:extLst>
              <a:ext uri="{FF2B5EF4-FFF2-40B4-BE49-F238E27FC236}">
                <a16:creationId xmlns:a16="http://schemas.microsoft.com/office/drawing/2014/main" id="{411DFD89-14FF-8FA2-3456-150415DDE147}"/>
              </a:ext>
            </a:extLst>
          </p:cNvPr>
          <p:cNvPicPr>
            <a:picLocks noChangeAspect="1"/>
          </p:cNvPicPr>
          <p:nvPr/>
        </p:nvPicPr>
        <p:blipFill rotWithShape="1">
          <a:blip r:embed="rId2"/>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pic>
        <p:nvPicPr>
          <p:cNvPr id="11" name="Picture 10" descr="Person with idea concept">
            <a:extLst>
              <a:ext uri="{FF2B5EF4-FFF2-40B4-BE49-F238E27FC236}">
                <a16:creationId xmlns:a16="http://schemas.microsoft.com/office/drawing/2014/main" id="{B7B9B675-0F85-9080-0BBA-DEEEE3231B4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229852" y="1409032"/>
            <a:ext cx="7475621" cy="4983747"/>
          </a:xfrm>
          <a:prstGeom prst="rect">
            <a:avLst/>
          </a:prstGeom>
        </p:spPr>
      </p:pic>
    </p:spTree>
    <p:extLst>
      <p:ext uri="{BB962C8B-B14F-4D97-AF65-F5344CB8AC3E}">
        <p14:creationId xmlns:p14="http://schemas.microsoft.com/office/powerpoint/2010/main" val="3973321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F42E-56DA-EB21-8B9C-CDBD7BE9FAC5}"/>
              </a:ext>
            </a:extLst>
          </p:cNvPr>
          <p:cNvSpPr>
            <a:spLocks noGrp="1"/>
          </p:cNvSpPr>
          <p:nvPr>
            <p:ph type="title"/>
          </p:nvPr>
        </p:nvSpPr>
        <p:spPr>
          <a:xfrm>
            <a:off x="0" y="-292101"/>
            <a:ext cx="10515600" cy="1325563"/>
          </a:xfrm>
        </p:spPr>
        <p:txBody>
          <a:bodyPr>
            <a:normAutofit/>
          </a:bodyPr>
          <a:lstStyle/>
          <a:p>
            <a:r>
              <a:rPr lang="en-US" sz="3200">
                <a:solidFill>
                  <a:schemeClr val="bg1"/>
                </a:solidFill>
              </a:rPr>
              <a:t>References</a:t>
            </a:r>
          </a:p>
        </p:txBody>
      </p:sp>
      <p:sp>
        <p:nvSpPr>
          <p:cNvPr id="3" name="Content Placeholder 2">
            <a:extLst>
              <a:ext uri="{FF2B5EF4-FFF2-40B4-BE49-F238E27FC236}">
                <a16:creationId xmlns:a16="http://schemas.microsoft.com/office/drawing/2014/main" id="{C3FB7B07-0087-4703-B19F-6CA9A52925C3}"/>
              </a:ext>
            </a:extLst>
          </p:cNvPr>
          <p:cNvSpPr>
            <a:spLocks noGrp="1"/>
          </p:cNvSpPr>
          <p:nvPr>
            <p:ph idx="1"/>
          </p:nvPr>
        </p:nvSpPr>
        <p:spPr>
          <a:xfrm>
            <a:off x="252413" y="1033462"/>
            <a:ext cx="11034712" cy="5656898"/>
          </a:xfrm>
        </p:spPr>
        <p:txBody>
          <a:bodyPr>
            <a:normAutofit/>
          </a:bodyPr>
          <a:lstStyle/>
          <a:p>
            <a:pPr>
              <a:buFont typeface="+mj-lt"/>
              <a:buAutoNum type="arabicPeriod"/>
            </a:pPr>
            <a:endParaRPr lang="en-US" sz="1400" b="0" i="0">
              <a:solidFill>
                <a:schemeClr val="bg1"/>
              </a:solidFill>
              <a:effectLst/>
              <a:latin typeface="Times New Roman" panose="02020603050405020304" pitchFamily="18" charset="0"/>
            </a:endParaRPr>
          </a:p>
          <a:p>
            <a:pPr>
              <a:buFont typeface="+mj-lt"/>
              <a:buAutoNum type="arabicPeriod"/>
            </a:pP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Boyd, D. D. (2017). A Review of General Aviation Safety (1984–2017). Aerospace Medicine and Human Performance, 88(7), 657–664. https://</a:t>
            </a:r>
            <a:r>
              <a:rPr lang="en-US" sz="140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doi.org</a:t>
            </a: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/10.3357/amhp.4862.2017</a:t>
            </a:r>
          </a:p>
          <a:p>
            <a:pPr>
              <a:buFont typeface="+mj-lt"/>
              <a:buAutoNum type="arabicPeriod"/>
            </a:pPr>
            <a:r>
              <a:rPr lang="en-US" sz="1400" b="0" i="0">
                <a:solidFill>
                  <a:schemeClr val="bg1"/>
                </a:solidFill>
                <a:effectLst/>
                <a:latin typeface="Times New Roman" panose="02020603050405020304" pitchFamily="18" charset="0"/>
              </a:rPr>
              <a:t>Flaticon. (2023a, May 30). </a:t>
            </a:r>
            <a:r>
              <a:rPr lang="en-US" sz="1400" b="0" i="1">
                <a:solidFill>
                  <a:schemeClr val="bg1"/>
                </a:solidFill>
                <a:effectLst/>
                <a:latin typeface="Times New Roman" panose="02020603050405020304" pitchFamily="18" charset="0"/>
              </a:rPr>
              <a:t>Airplane Icon - 561698</a:t>
            </a:r>
            <a:r>
              <a:rPr lang="en-US" sz="1400" b="0" i="0">
                <a:solidFill>
                  <a:schemeClr val="bg1"/>
                </a:solidFill>
                <a:effectLst/>
                <a:latin typeface="Times New Roman" panose="02020603050405020304" pitchFamily="18" charset="0"/>
              </a:rPr>
              <a:t>. https://www.flaticon.com/free-icons/airport </a:t>
            </a:r>
          </a:p>
          <a:p>
            <a:pPr>
              <a:buFont typeface="+mj-lt"/>
              <a:buAutoNum type="arabicPeriod"/>
            </a:pPr>
            <a:r>
              <a:rPr lang="en-US" sz="1400" b="0" i="0">
                <a:solidFill>
                  <a:schemeClr val="bg1"/>
                </a:solidFill>
                <a:effectLst/>
                <a:latin typeface="Times New Roman" panose="02020603050405020304" pitchFamily="18" charset="0"/>
              </a:rPr>
              <a:t>Flaticon. (2023b, May 30). </a:t>
            </a:r>
            <a:r>
              <a:rPr lang="en-US" sz="1400" b="0" i="1">
                <a:solidFill>
                  <a:schemeClr val="bg1"/>
                </a:solidFill>
                <a:effectLst/>
                <a:latin typeface="Times New Roman" panose="02020603050405020304" pitchFamily="18" charset="0"/>
              </a:rPr>
              <a:t>Data modelling Icon - 8329485</a:t>
            </a:r>
            <a:r>
              <a:rPr lang="en-US" sz="1400" b="0" i="0">
                <a:solidFill>
                  <a:schemeClr val="bg1"/>
                </a:solidFill>
                <a:effectLst/>
                <a:latin typeface="Times New Roman" panose="02020603050405020304" pitchFamily="18" charset="0"/>
              </a:rPr>
              <a:t>. https://www.flaticon.com/free-icons/predictive-modeling </a:t>
            </a:r>
          </a:p>
          <a:p>
            <a:pPr>
              <a:buFont typeface="+mj-lt"/>
              <a:buAutoNum type="arabicPeriod"/>
            </a:pPr>
            <a:r>
              <a:rPr lang="en-US" sz="1400" b="0" i="0">
                <a:solidFill>
                  <a:schemeClr val="bg1"/>
                </a:solidFill>
                <a:effectLst/>
                <a:latin typeface="Times New Roman" panose="02020603050405020304" pitchFamily="18" charset="0"/>
              </a:rPr>
              <a:t>Flaticon. (2023c, May 30). </a:t>
            </a:r>
            <a:r>
              <a:rPr lang="en-US" sz="1400" b="0" i="1">
                <a:solidFill>
                  <a:schemeClr val="bg1"/>
                </a:solidFill>
                <a:effectLst/>
                <a:latin typeface="Times New Roman" panose="02020603050405020304" pitchFamily="18" charset="0"/>
              </a:rPr>
              <a:t>Digital Transformation Icon - 9768191</a:t>
            </a:r>
            <a:r>
              <a:rPr lang="en-US" sz="1400" b="0" i="0">
                <a:solidFill>
                  <a:schemeClr val="bg1"/>
                </a:solidFill>
                <a:effectLst/>
                <a:latin typeface="Times New Roman" panose="02020603050405020304" pitchFamily="18" charset="0"/>
              </a:rPr>
              <a:t>. https://www.flaticon.com/free-icons/digital-transformation</a:t>
            </a:r>
          </a:p>
          <a:p>
            <a:pPr>
              <a:buFont typeface="+mj-lt"/>
              <a:buAutoNum type="arabicPeriod"/>
            </a:pPr>
            <a:r>
              <a:rPr lang="en-US" sz="1400" b="0" i="0">
                <a:solidFill>
                  <a:schemeClr val="bg1"/>
                </a:solidFill>
                <a:effectLst/>
                <a:latin typeface="Times New Roman" panose="02020603050405020304" pitchFamily="18" charset="0"/>
              </a:rPr>
              <a:t>Flaticon. (2023d, May 30). </a:t>
            </a:r>
            <a:r>
              <a:rPr lang="en-US" sz="1400" b="0" i="1">
                <a:solidFill>
                  <a:schemeClr val="bg1"/>
                </a:solidFill>
                <a:effectLst/>
                <a:latin typeface="Times New Roman" panose="02020603050405020304" pitchFamily="18" charset="0"/>
              </a:rPr>
              <a:t>Etl Icon - 5708950</a:t>
            </a:r>
            <a:r>
              <a:rPr lang="en-US" sz="1400" b="0" i="0">
                <a:solidFill>
                  <a:schemeClr val="bg1"/>
                </a:solidFill>
                <a:effectLst/>
                <a:latin typeface="Times New Roman" panose="02020603050405020304" pitchFamily="18" charset="0"/>
              </a:rPr>
              <a:t>. https://www.flaticon.com/free-icons/etl </a:t>
            </a:r>
          </a:p>
          <a:p>
            <a:pPr>
              <a:buFont typeface="+mj-lt"/>
              <a:buAutoNum type="arabicPeriod"/>
            </a:pPr>
            <a:r>
              <a:rPr lang="en-US" sz="1400" b="0" i="0">
                <a:solidFill>
                  <a:schemeClr val="bg1"/>
                </a:solidFill>
                <a:effectLst/>
                <a:latin typeface="Times New Roman" panose="02020603050405020304" pitchFamily="18" charset="0"/>
              </a:rPr>
              <a:t>Flaticon. (2023e, May 30). </a:t>
            </a:r>
            <a:r>
              <a:rPr lang="en-US" sz="1400" b="0" i="1">
                <a:solidFill>
                  <a:schemeClr val="bg1"/>
                </a:solidFill>
                <a:effectLst/>
                <a:latin typeface="Times New Roman" panose="02020603050405020304" pitchFamily="18" charset="0"/>
              </a:rPr>
              <a:t>Evaluation Icon - 6757112</a:t>
            </a:r>
            <a:r>
              <a:rPr lang="en-US" sz="1400" b="0" i="0">
                <a:solidFill>
                  <a:schemeClr val="bg1"/>
                </a:solidFill>
                <a:effectLst/>
                <a:latin typeface="Times New Roman" panose="02020603050405020304" pitchFamily="18" charset="0"/>
              </a:rPr>
              <a:t>. https://www.flaticon.com/free-icons/risk-management </a:t>
            </a:r>
          </a:p>
          <a:p>
            <a:pPr>
              <a:buFont typeface="+mj-lt"/>
              <a:buAutoNum type="arabicPeriod"/>
            </a:pPr>
            <a:r>
              <a:rPr lang="en-US" sz="1400" b="0" i="0">
                <a:solidFill>
                  <a:schemeClr val="bg1"/>
                </a:solidFill>
                <a:effectLst/>
                <a:latin typeface="Times New Roman" panose="02020603050405020304" pitchFamily="18" charset="0"/>
              </a:rPr>
              <a:t>Flaticon. (2023f, May 30). </a:t>
            </a:r>
            <a:r>
              <a:rPr lang="en-US" sz="1400" b="0" i="1">
                <a:solidFill>
                  <a:schemeClr val="bg1"/>
                </a:solidFill>
                <a:effectLst/>
                <a:latin typeface="Times New Roman" panose="02020603050405020304" pitchFamily="18" charset="0"/>
              </a:rPr>
              <a:t>Plane Icon - 723955</a:t>
            </a:r>
            <a:r>
              <a:rPr lang="en-US" sz="1400" b="0" i="0">
                <a:solidFill>
                  <a:schemeClr val="bg1"/>
                </a:solidFill>
                <a:effectLst/>
                <a:latin typeface="Times New Roman" panose="02020603050405020304" pitchFamily="18" charset="0"/>
              </a:rPr>
              <a:t>. https://www.flaticon.com/free-icons/plane </a:t>
            </a:r>
          </a:p>
          <a:p>
            <a:pPr>
              <a:buFont typeface="+mj-lt"/>
              <a:buAutoNum type="arabicPeriod"/>
            </a:pP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Fultz, A. J., &amp; Ashley, W. S. (2016). Fatal weather-related general aviation accidents in the United States. Physical Geography, 37(5), 291–312. https://</a:t>
            </a:r>
            <a:r>
              <a:rPr lang="en-US" sz="140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doi.org</a:t>
            </a: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/10.1080/ 02723646.2016.1211854</a:t>
            </a:r>
            <a:endParaRPr lang="en-US" sz="1400">
              <a:solidFill>
                <a:schemeClr val="bg1"/>
              </a:solidFill>
              <a:latin typeface="Times New Roman" panose="02020603050405020304" pitchFamily="18" charset="0"/>
            </a:endParaRPr>
          </a:p>
          <a:p>
            <a:pPr>
              <a:buFont typeface="+mj-lt"/>
              <a:buAutoNum type="arabicPeriod"/>
            </a:pPr>
            <a:r>
              <a:rPr lang="en-US" sz="1400" b="0" i="0">
                <a:solidFill>
                  <a:schemeClr val="bg1"/>
                </a:solidFill>
                <a:effectLst/>
                <a:latin typeface="Times New Roman" panose="02020603050405020304" pitchFamily="18" charset="0"/>
              </a:rPr>
              <a:t>National Business Aviation Association. (n.d.). </a:t>
            </a:r>
            <a:r>
              <a:rPr lang="en-US" sz="1400" b="0" i="1">
                <a:solidFill>
                  <a:schemeClr val="bg1"/>
                </a:solidFill>
                <a:effectLst/>
                <a:latin typeface="Times New Roman" panose="02020603050405020304" pitchFamily="18" charset="0"/>
              </a:rPr>
              <a:t>Flight Risk Assessment Tool</a:t>
            </a:r>
            <a:r>
              <a:rPr lang="en-US" sz="1400" b="0" i="0">
                <a:solidFill>
                  <a:schemeClr val="bg1"/>
                </a:solidFill>
                <a:effectLst/>
                <a:latin typeface="Times New Roman" panose="02020603050405020304" pitchFamily="18" charset="0"/>
              </a:rPr>
              <a:t>. https://nbaa.org/wp-content/uploads/2018/06/flight-risk-assessment-tool.</a:t>
            </a:r>
            <a:r>
              <a:rPr lang="en-US" sz="1400" b="0">
                <a:solidFill>
                  <a:schemeClr val="bg1"/>
                </a:solidFill>
                <a:effectLst/>
                <a:latin typeface="Times New Roman" panose="02020603050405020304" pitchFamily="18" charset="0"/>
              </a:rPr>
              <a:t>pdf</a:t>
            </a:r>
          </a:p>
          <a:p>
            <a:pPr>
              <a:buFont typeface="+mj-lt"/>
              <a:buAutoNum type="arabicPeriod"/>
            </a:pPr>
            <a:r>
              <a:rPr lang="en-US" sz="1400" b="0">
                <a:solidFill>
                  <a:schemeClr val="bg1"/>
                </a:solidFill>
                <a:effectLst/>
                <a:latin typeface="Times New Roman" panose="02020603050405020304" pitchFamily="18" charset="0"/>
              </a:rPr>
              <a:t> </a:t>
            </a:r>
            <a:r>
              <a:rPr lang="en-US" sz="1400" b="0" i="1">
                <a:solidFill>
                  <a:schemeClr val="bg1"/>
                </a:solidFill>
                <a:effectLst/>
                <a:latin typeface="Times New Roman" panose="02020603050405020304" pitchFamily="18" charset="0"/>
              </a:rPr>
              <a:t>Resources -  Library Contents - FAA - FAASTeam - FAASafety.gov</a:t>
            </a:r>
            <a:r>
              <a:rPr lang="en-US" sz="1400" b="0" i="0">
                <a:solidFill>
                  <a:schemeClr val="bg1"/>
                </a:solidFill>
                <a:effectLst/>
                <a:latin typeface="Times New Roman" panose="02020603050405020304" pitchFamily="18" charset="0"/>
              </a:rPr>
              <a:t>. (n.d.). https://www.faasafety.gov/gslac/ALC/libview_normal.aspx?id=352396</a:t>
            </a:r>
          </a:p>
          <a:p>
            <a:pPr>
              <a:buFont typeface="+mj-lt"/>
              <a:buAutoNum type="arabicPeriod"/>
            </a:pP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Wright, R. (2019, October 29). Risk assessment tools. Aviation Safety. Retrieved January 11, 2023, from https://</a:t>
            </a:r>
            <a:r>
              <a:rPr lang="en-US" sz="140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www.aviationsafetymagazine.com</a:t>
            </a:r>
            <a:r>
              <a:rPr lang="en-US" sz="14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/features/risk-assessment-tools/ </a:t>
            </a:r>
            <a:endParaRPr lang="en-US" sz="1400" b="0" i="0">
              <a:solidFill>
                <a:schemeClr val="bg1"/>
              </a:solidFill>
              <a:effectLst/>
              <a:latin typeface="Times New Roman" panose="02020603050405020304" pitchFamily="18" charset="0"/>
            </a:endParaRPr>
          </a:p>
          <a:p>
            <a:pPr>
              <a:buFont typeface="+mj-lt"/>
              <a:buAutoNum type="arabicPeriod"/>
            </a:pPr>
            <a:r>
              <a:rPr lang="en-US" sz="1400" b="0" i="0">
                <a:solidFill>
                  <a:schemeClr val="bg1"/>
                </a:solidFill>
                <a:effectLst/>
                <a:latin typeface="Times New Roman" panose="02020603050405020304" pitchFamily="18" charset="0"/>
              </a:rPr>
              <a:t> ZDigitalPro,LLC. (2017, April 18). </a:t>
            </a:r>
            <a:r>
              <a:rPr lang="en-US" sz="1400" b="0" i="1">
                <a:solidFill>
                  <a:schemeClr val="bg1"/>
                </a:solidFill>
                <a:effectLst/>
                <a:latin typeface="Times New Roman" panose="02020603050405020304" pitchFamily="18" charset="0"/>
              </a:rPr>
              <a:t>‎Flight Risk Assessment Tool</a:t>
            </a:r>
            <a:r>
              <a:rPr lang="en-US" sz="1400" b="0" i="0">
                <a:solidFill>
                  <a:schemeClr val="bg1"/>
                </a:solidFill>
                <a:effectLst/>
                <a:latin typeface="Times New Roman" panose="02020603050405020304" pitchFamily="18" charset="0"/>
              </a:rPr>
              <a:t>. https://apps.apple.com/us/app/flight-risk-assessment-tool/id1080401103?platform=iphone</a:t>
            </a:r>
          </a:p>
          <a:p>
            <a:pPr>
              <a:buFont typeface="+mj-lt"/>
              <a:buAutoNum type="arabicPeriod"/>
            </a:pPr>
            <a:endParaRPr lang="en-US" sz="1400">
              <a:solidFill>
                <a:schemeClr val="bg1"/>
              </a:solidFill>
            </a:endParaRPr>
          </a:p>
        </p:txBody>
      </p:sp>
    </p:spTree>
    <p:extLst>
      <p:ext uri="{BB962C8B-B14F-4D97-AF65-F5344CB8AC3E}">
        <p14:creationId xmlns:p14="http://schemas.microsoft.com/office/powerpoint/2010/main" val="14588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51" name="Rectangle 2050">
            <a:extLst>
              <a:ext uri="{FF2B5EF4-FFF2-40B4-BE49-F238E27FC236}">
                <a16:creationId xmlns:a16="http://schemas.microsoft.com/office/drawing/2014/main" id="{BD9F4CD7-6769-7E23-2167-488A1292FEFF}"/>
              </a:ext>
            </a:extLst>
          </p:cNvPr>
          <p:cNvSpPr/>
          <p:nvPr/>
        </p:nvSpPr>
        <p:spPr>
          <a:xfrm>
            <a:off x="0" y="-22860"/>
            <a:ext cx="12192000" cy="1201963"/>
          </a:xfrm>
          <a:prstGeom prst="rect">
            <a:avLst/>
          </a:prstGeom>
          <a:gradFill>
            <a:gsLst>
              <a:gs pos="0">
                <a:srgbClr val="0E2F6B"/>
              </a:gs>
              <a:gs pos="48000">
                <a:srgbClr val="0C347C"/>
              </a:gs>
              <a:gs pos="100000">
                <a:schemeClr val="accent1">
                  <a:lumMod val="75000"/>
                </a:schemeClr>
              </a:gs>
            </a:gsLst>
            <a:lin ang="135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1B1647-8EF1-AE9F-21B2-261FE693B2B4}"/>
              </a:ext>
            </a:extLst>
          </p:cNvPr>
          <p:cNvSpPr/>
          <p:nvPr/>
        </p:nvSpPr>
        <p:spPr>
          <a:xfrm>
            <a:off x="1164649" y="1376380"/>
            <a:ext cx="1392044" cy="1392044"/>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64C5D0FB-E830-57D9-E3E7-4B53729DC2F8}"/>
              </a:ext>
            </a:extLst>
          </p:cNvPr>
          <p:cNvSpPr/>
          <p:nvPr/>
        </p:nvSpPr>
        <p:spPr>
          <a:xfrm rot="10800000">
            <a:off x="1093840" y="1372545"/>
            <a:ext cx="1533662" cy="1468823"/>
          </a:xfrm>
          <a:prstGeom prst="arc">
            <a:avLst>
              <a:gd name="adj1" fmla="val 12451508"/>
              <a:gd name="adj2" fmla="val 0"/>
            </a:avLst>
          </a:prstGeom>
          <a:noFill/>
          <a:ln w="12700">
            <a:solidFill>
              <a:srgbClr val="3FB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885E6BB-88DC-E082-07B1-6BF37D1084FA}"/>
              </a:ext>
            </a:extLst>
          </p:cNvPr>
          <p:cNvCxnSpPr>
            <a:cxnSpLocks/>
            <a:stCxn id="22" idx="0"/>
          </p:cNvCxnSpPr>
          <p:nvPr/>
        </p:nvCxnSpPr>
        <p:spPr>
          <a:xfrm>
            <a:off x="2534244" y="2457972"/>
            <a:ext cx="205748" cy="1359"/>
          </a:xfrm>
          <a:prstGeom prst="straightConnector1">
            <a:avLst/>
          </a:prstGeom>
          <a:ln w="12700">
            <a:solidFill>
              <a:srgbClr val="3FB0FF"/>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755A59F-378F-D08D-34F1-48ACF1A02538}"/>
              </a:ext>
            </a:extLst>
          </p:cNvPr>
          <p:cNvSpPr/>
          <p:nvPr/>
        </p:nvSpPr>
        <p:spPr>
          <a:xfrm>
            <a:off x="1071329" y="2072402"/>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4E1B257-E683-F5C6-09E7-24FFC20A0981}"/>
              </a:ext>
            </a:extLst>
          </p:cNvPr>
          <p:cNvSpPr/>
          <p:nvPr/>
        </p:nvSpPr>
        <p:spPr>
          <a:xfrm>
            <a:off x="1837811" y="2818509"/>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01C254-0FE2-C37F-5EC4-B4BDC069629C}"/>
              </a:ext>
            </a:extLst>
          </p:cNvPr>
          <p:cNvSpPr/>
          <p:nvPr/>
        </p:nvSpPr>
        <p:spPr>
          <a:xfrm>
            <a:off x="1837811" y="3362599"/>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DDD39FC-CDA0-B95F-C3E6-EBA9726C000F}"/>
              </a:ext>
            </a:extLst>
          </p:cNvPr>
          <p:cNvCxnSpPr>
            <a:stCxn id="27" idx="0"/>
            <a:endCxn id="28" idx="4"/>
          </p:cNvCxnSpPr>
          <p:nvPr/>
        </p:nvCxnSpPr>
        <p:spPr>
          <a:xfrm>
            <a:off x="1860671" y="2818509"/>
            <a:ext cx="0" cy="589809"/>
          </a:xfrm>
          <a:prstGeom prst="line">
            <a:avLst/>
          </a:prstGeom>
          <a:ln w="12700">
            <a:solidFill>
              <a:srgbClr val="3FB0FF"/>
            </a:solidFill>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0AB40145-2C5C-D28A-FDFB-29ED7E653A35}"/>
              </a:ext>
            </a:extLst>
          </p:cNvPr>
          <p:cNvSpPr/>
          <p:nvPr/>
        </p:nvSpPr>
        <p:spPr>
          <a:xfrm>
            <a:off x="1071330" y="3657600"/>
            <a:ext cx="1668662" cy="2687914"/>
          </a:xfrm>
          <a:prstGeom prst="roundRect">
            <a:avLst>
              <a:gd name="adj" fmla="val 22971"/>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427243E-BA50-F923-F0B5-C72C0BA45DD9}"/>
              </a:ext>
            </a:extLst>
          </p:cNvPr>
          <p:cNvSpPr/>
          <p:nvPr/>
        </p:nvSpPr>
        <p:spPr>
          <a:xfrm>
            <a:off x="3256085" y="1376380"/>
            <a:ext cx="1392044" cy="1392044"/>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3" name="Arc 32">
            <a:extLst>
              <a:ext uri="{FF2B5EF4-FFF2-40B4-BE49-F238E27FC236}">
                <a16:creationId xmlns:a16="http://schemas.microsoft.com/office/drawing/2014/main" id="{4539B863-1FCF-4CB3-0E4D-2ACE144D826C}"/>
              </a:ext>
            </a:extLst>
          </p:cNvPr>
          <p:cNvSpPr/>
          <p:nvPr/>
        </p:nvSpPr>
        <p:spPr>
          <a:xfrm rot="10800000">
            <a:off x="3185276" y="1372545"/>
            <a:ext cx="1533662" cy="1468823"/>
          </a:xfrm>
          <a:prstGeom prst="arc">
            <a:avLst>
              <a:gd name="adj1" fmla="val 12451508"/>
              <a:gd name="adj2" fmla="val 0"/>
            </a:avLst>
          </a:prstGeom>
          <a:noFill/>
          <a:ln w="12700">
            <a:solidFill>
              <a:srgbClr val="2B93F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AD121C3-54D1-EAA3-E232-38595855836A}"/>
              </a:ext>
            </a:extLst>
          </p:cNvPr>
          <p:cNvCxnSpPr>
            <a:cxnSpLocks/>
            <a:stCxn id="33" idx="0"/>
          </p:cNvCxnSpPr>
          <p:nvPr/>
        </p:nvCxnSpPr>
        <p:spPr>
          <a:xfrm>
            <a:off x="4625680" y="2457972"/>
            <a:ext cx="205748" cy="1359"/>
          </a:xfrm>
          <a:prstGeom prst="straightConnector1">
            <a:avLst/>
          </a:prstGeom>
          <a:ln w="12700">
            <a:solidFill>
              <a:srgbClr val="2B93FB"/>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0B34917-B272-B137-2484-CDFC489E6A38}"/>
              </a:ext>
            </a:extLst>
          </p:cNvPr>
          <p:cNvSpPr/>
          <p:nvPr/>
        </p:nvSpPr>
        <p:spPr>
          <a:xfrm>
            <a:off x="3162765" y="2072402"/>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21CB7D2-A3C8-0743-FF47-3936FD1E83AC}"/>
              </a:ext>
            </a:extLst>
          </p:cNvPr>
          <p:cNvSpPr/>
          <p:nvPr/>
        </p:nvSpPr>
        <p:spPr>
          <a:xfrm>
            <a:off x="3929247" y="2818509"/>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DA56019-D43B-EEC1-A680-57815D00B13E}"/>
              </a:ext>
            </a:extLst>
          </p:cNvPr>
          <p:cNvSpPr/>
          <p:nvPr/>
        </p:nvSpPr>
        <p:spPr>
          <a:xfrm>
            <a:off x="3929247" y="3362599"/>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565926F-534A-C40E-B063-7A0EF1735137}"/>
              </a:ext>
            </a:extLst>
          </p:cNvPr>
          <p:cNvCxnSpPr>
            <a:stCxn id="36" idx="0"/>
            <a:endCxn id="37" idx="4"/>
          </p:cNvCxnSpPr>
          <p:nvPr/>
        </p:nvCxnSpPr>
        <p:spPr>
          <a:xfrm>
            <a:off x="3952107" y="2818509"/>
            <a:ext cx="0" cy="589809"/>
          </a:xfrm>
          <a:prstGeom prst="line">
            <a:avLst/>
          </a:prstGeom>
          <a:ln w="12700">
            <a:solidFill>
              <a:srgbClr val="2B93FB"/>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9297061-EA5C-054E-92AD-329C65C5D645}"/>
              </a:ext>
            </a:extLst>
          </p:cNvPr>
          <p:cNvSpPr/>
          <p:nvPr/>
        </p:nvSpPr>
        <p:spPr>
          <a:xfrm>
            <a:off x="3162766" y="3657600"/>
            <a:ext cx="1668662" cy="2687914"/>
          </a:xfrm>
          <a:prstGeom prst="roundRect">
            <a:avLst>
              <a:gd name="adj" fmla="val 22971"/>
            </a:avLst>
          </a:prstGeom>
          <a:solidFill>
            <a:srgbClr val="2B93FB"/>
          </a:solidFill>
          <a:ln w="12700">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3EB3699-8CA1-2565-2955-230F4E34D39E}"/>
              </a:ext>
            </a:extLst>
          </p:cNvPr>
          <p:cNvSpPr/>
          <p:nvPr/>
        </p:nvSpPr>
        <p:spPr>
          <a:xfrm>
            <a:off x="5347521" y="1376380"/>
            <a:ext cx="1392044" cy="1392044"/>
          </a:xfrm>
          <a:prstGeom prst="ellipse">
            <a:avLst/>
          </a:prstGeom>
          <a:solidFill>
            <a:srgbClr val="0170C0"/>
          </a:solidFill>
          <a:ln>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86BA4005-8B7F-85B0-EDAC-047D1EE9D0C2}"/>
              </a:ext>
            </a:extLst>
          </p:cNvPr>
          <p:cNvSpPr/>
          <p:nvPr/>
        </p:nvSpPr>
        <p:spPr>
          <a:xfrm rot="10800000">
            <a:off x="5276712" y="1372545"/>
            <a:ext cx="1533662" cy="1468823"/>
          </a:xfrm>
          <a:prstGeom prst="arc">
            <a:avLst>
              <a:gd name="adj1" fmla="val 12451508"/>
              <a:gd name="adj2" fmla="val 0"/>
            </a:avLst>
          </a:prstGeom>
          <a:noFill/>
          <a:ln w="12700">
            <a:solidFill>
              <a:srgbClr val="01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975DD46-08B3-252B-FC50-B268BB7554A3}"/>
              </a:ext>
            </a:extLst>
          </p:cNvPr>
          <p:cNvCxnSpPr>
            <a:cxnSpLocks/>
            <a:stCxn id="41" idx="0"/>
          </p:cNvCxnSpPr>
          <p:nvPr/>
        </p:nvCxnSpPr>
        <p:spPr>
          <a:xfrm>
            <a:off x="6717116" y="2457972"/>
            <a:ext cx="205748" cy="1359"/>
          </a:xfrm>
          <a:prstGeom prst="straightConnector1">
            <a:avLst/>
          </a:prstGeom>
          <a:ln w="12700">
            <a:solidFill>
              <a:srgbClr val="0170C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F54D6EB-7193-1F15-0D8B-9B124F332720}"/>
              </a:ext>
            </a:extLst>
          </p:cNvPr>
          <p:cNvSpPr/>
          <p:nvPr/>
        </p:nvSpPr>
        <p:spPr>
          <a:xfrm>
            <a:off x="5254201" y="2072402"/>
            <a:ext cx="45719" cy="45719"/>
          </a:xfrm>
          <a:prstGeom prst="ellipse">
            <a:avLst/>
          </a:prstGeom>
          <a:solidFill>
            <a:srgbClr val="0170C0"/>
          </a:solidFill>
          <a:ln>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612B03A-33B7-68B2-0750-498FA291AD6E}"/>
              </a:ext>
            </a:extLst>
          </p:cNvPr>
          <p:cNvSpPr/>
          <p:nvPr/>
        </p:nvSpPr>
        <p:spPr>
          <a:xfrm>
            <a:off x="6020683" y="2818509"/>
            <a:ext cx="45719" cy="45719"/>
          </a:xfrm>
          <a:prstGeom prst="ellipse">
            <a:avLst/>
          </a:prstGeom>
          <a:solidFill>
            <a:srgbClr val="0170C0"/>
          </a:solidFill>
          <a:ln>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7FB3DBA-CAF7-1330-568D-846398E7EDC2}"/>
              </a:ext>
            </a:extLst>
          </p:cNvPr>
          <p:cNvSpPr/>
          <p:nvPr/>
        </p:nvSpPr>
        <p:spPr>
          <a:xfrm>
            <a:off x="6020683" y="3362599"/>
            <a:ext cx="45719" cy="45719"/>
          </a:xfrm>
          <a:prstGeom prst="ellipse">
            <a:avLst/>
          </a:prstGeom>
          <a:solidFill>
            <a:srgbClr val="0170C0"/>
          </a:solidFill>
          <a:ln>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D75529F-7781-7852-F52C-C9E5DA4DEFF0}"/>
              </a:ext>
            </a:extLst>
          </p:cNvPr>
          <p:cNvCxnSpPr>
            <a:stCxn id="44" idx="0"/>
            <a:endCxn id="45" idx="4"/>
          </p:cNvCxnSpPr>
          <p:nvPr/>
        </p:nvCxnSpPr>
        <p:spPr>
          <a:xfrm>
            <a:off x="6043543" y="2818509"/>
            <a:ext cx="0" cy="589809"/>
          </a:xfrm>
          <a:prstGeom prst="line">
            <a:avLst/>
          </a:prstGeom>
          <a:ln w="12700">
            <a:solidFill>
              <a:srgbClr val="0170C0"/>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B3135476-E93A-B37F-6E7F-6295FC493937}"/>
              </a:ext>
            </a:extLst>
          </p:cNvPr>
          <p:cNvSpPr/>
          <p:nvPr/>
        </p:nvSpPr>
        <p:spPr>
          <a:xfrm>
            <a:off x="5254202" y="3657600"/>
            <a:ext cx="1668662" cy="2687914"/>
          </a:xfrm>
          <a:prstGeom prst="roundRect">
            <a:avLst>
              <a:gd name="adj" fmla="val 22971"/>
            </a:avLst>
          </a:prstGeom>
          <a:solidFill>
            <a:srgbClr val="0170C0"/>
          </a:solidFill>
          <a:ln w="12700">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6A0A60-3B3A-BB5B-1FAF-034D75DE4B67}"/>
              </a:ext>
            </a:extLst>
          </p:cNvPr>
          <p:cNvSpPr/>
          <p:nvPr/>
        </p:nvSpPr>
        <p:spPr>
          <a:xfrm>
            <a:off x="7438957" y="1376379"/>
            <a:ext cx="1392044" cy="1392044"/>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id="{529827B2-E8B2-FB01-0B64-B0E94C4D0427}"/>
              </a:ext>
            </a:extLst>
          </p:cNvPr>
          <p:cNvSpPr/>
          <p:nvPr/>
        </p:nvSpPr>
        <p:spPr>
          <a:xfrm rot="10800000">
            <a:off x="7368148" y="1372544"/>
            <a:ext cx="1533662" cy="1468823"/>
          </a:xfrm>
          <a:prstGeom prst="arc">
            <a:avLst>
              <a:gd name="adj1" fmla="val 12451508"/>
              <a:gd name="adj2" fmla="val 0"/>
            </a:avLst>
          </a:prstGeom>
          <a:noFill/>
          <a:ln w="12700">
            <a:solidFill>
              <a:srgbClr val="00549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756AB443-F50E-3B7C-9CA2-DAC962E78CD1}"/>
              </a:ext>
            </a:extLst>
          </p:cNvPr>
          <p:cNvCxnSpPr>
            <a:cxnSpLocks/>
            <a:stCxn id="49" idx="0"/>
          </p:cNvCxnSpPr>
          <p:nvPr/>
        </p:nvCxnSpPr>
        <p:spPr>
          <a:xfrm>
            <a:off x="8808552" y="2457971"/>
            <a:ext cx="205748" cy="1359"/>
          </a:xfrm>
          <a:prstGeom prst="straightConnector1">
            <a:avLst/>
          </a:prstGeom>
          <a:ln w="12700">
            <a:solidFill>
              <a:srgbClr val="005490"/>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9B26AF2-5BF2-169B-CDDB-3217E655E03A}"/>
              </a:ext>
            </a:extLst>
          </p:cNvPr>
          <p:cNvSpPr/>
          <p:nvPr/>
        </p:nvSpPr>
        <p:spPr>
          <a:xfrm>
            <a:off x="7345637" y="2072401"/>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CEF6724-48D1-A71C-888A-821C53FCB5E9}"/>
              </a:ext>
            </a:extLst>
          </p:cNvPr>
          <p:cNvSpPr/>
          <p:nvPr/>
        </p:nvSpPr>
        <p:spPr>
          <a:xfrm>
            <a:off x="8112119" y="2818508"/>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2A2A514-A5E0-CC93-007E-1E195668BF59}"/>
              </a:ext>
            </a:extLst>
          </p:cNvPr>
          <p:cNvSpPr/>
          <p:nvPr/>
        </p:nvSpPr>
        <p:spPr>
          <a:xfrm>
            <a:off x="8112119" y="3362598"/>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821B0C77-9FAE-897A-C498-88BAF73E39A9}"/>
              </a:ext>
            </a:extLst>
          </p:cNvPr>
          <p:cNvCxnSpPr>
            <a:stCxn id="52" idx="0"/>
            <a:endCxn id="53" idx="4"/>
          </p:cNvCxnSpPr>
          <p:nvPr/>
        </p:nvCxnSpPr>
        <p:spPr>
          <a:xfrm>
            <a:off x="8134979" y="2818508"/>
            <a:ext cx="0" cy="589809"/>
          </a:xfrm>
          <a:prstGeom prst="line">
            <a:avLst/>
          </a:prstGeom>
          <a:ln w="12700">
            <a:solidFill>
              <a:srgbClr val="005490"/>
            </a:solidFill>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C0112066-4ABF-7BCC-87D6-6F9F19B70176}"/>
              </a:ext>
            </a:extLst>
          </p:cNvPr>
          <p:cNvSpPr/>
          <p:nvPr/>
        </p:nvSpPr>
        <p:spPr>
          <a:xfrm>
            <a:off x="7345638" y="3657599"/>
            <a:ext cx="1668662" cy="2687914"/>
          </a:xfrm>
          <a:prstGeom prst="roundRect">
            <a:avLst>
              <a:gd name="adj" fmla="val 22971"/>
            </a:avLst>
          </a:prstGeom>
          <a:solidFill>
            <a:srgbClr val="005490"/>
          </a:solidFill>
          <a:ln w="12700">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06D5478-72BE-D02E-48F4-8CC1F3740307}"/>
              </a:ext>
            </a:extLst>
          </p:cNvPr>
          <p:cNvSpPr/>
          <p:nvPr/>
        </p:nvSpPr>
        <p:spPr>
          <a:xfrm>
            <a:off x="9530393" y="1376379"/>
            <a:ext cx="1392044" cy="1392044"/>
          </a:xfrm>
          <a:prstGeom prst="ellipse">
            <a:avLst/>
          </a:prstGeom>
          <a:solidFill>
            <a:srgbClr val="003860"/>
          </a:solidFill>
          <a:ln>
            <a:solidFill>
              <a:srgbClr val="00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c 56">
            <a:extLst>
              <a:ext uri="{FF2B5EF4-FFF2-40B4-BE49-F238E27FC236}">
                <a16:creationId xmlns:a16="http://schemas.microsoft.com/office/drawing/2014/main" id="{3B35DCB0-2464-4A53-1FFD-D301907D70F4}"/>
              </a:ext>
            </a:extLst>
          </p:cNvPr>
          <p:cNvSpPr/>
          <p:nvPr/>
        </p:nvSpPr>
        <p:spPr>
          <a:xfrm rot="10800000">
            <a:off x="9459584" y="1372544"/>
            <a:ext cx="1533662" cy="1468823"/>
          </a:xfrm>
          <a:prstGeom prst="arc">
            <a:avLst>
              <a:gd name="adj1" fmla="val 12451508"/>
              <a:gd name="adj2" fmla="val 0"/>
            </a:avLst>
          </a:prstGeom>
          <a:noFill/>
          <a:ln w="12700">
            <a:solidFill>
              <a:srgbClr val="0038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C9B780BE-92D2-76EE-FD61-88EE74FE86BD}"/>
              </a:ext>
            </a:extLst>
          </p:cNvPr>
          <p:cNvCxnSpPr>
            <a:cxnSpLocks/>
            <a:stCxn id="57" idx="0"/>
          </p:cNvCxnSpPr>
          <p:nvPr/>
        </p:nvCxnSpPr>
        <p:spPr>
          <a:xfrm>
            <a:off x="10899988" y="2457971"/>
            <a:ext cx="205748" cy="1359"/>
          </a:xfrm>
          <a:prstGeom prst="straightConnector1">
            <a:avLst/>
          </a:prstGeom>
          <a:ln w="12700">
            <a:solidFill>
              <a:srgbClr val="00386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897AA9C-B9F7-40E9-08BD-8E155385B852}"/>
              </a:ext>
            </a:extLst>
          </p:cNvPr>
          <p:cNvSpPr/>
          <p:nvPr/>
        </p:nvSpPr>
        <p:spPr>
          <a:xfrm>
            <a:off x="9437073" y="2072401"/>
            <a:ext cx="45719" cy="45719"/>
          </a:xfrm>
          <a:prstGeom prst="ellipse">
            <a:avLst/>
          </a:prstGeom>
          <a:solidFill>
            <a:srgbClr val="003860"/>
          </a:solidFill>
          <a:ln>
            <a:solidFill>
              <a:srgbClr val="00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C7702F-2581-3951-1E65-8C58AF5A6F25}"/>
              </a:ext>
            </a:extLst>
          </p:cNvPr>
          <p:cNvSpPr/>
          <p:nvPr/>
        </p:nvSpPr>
        <p:spPr>
          <a:xfrm>
            <a:off x="10203555" y="2818508"/>
            <a:ext cx="45719" cy="45719"/>
          </a:xfrm>
          <a:prstGeom prst="ellipse">
            <a:avLst/>
          </a:prstGeom>
          <a:solidFill>
            <a:srgbClr val="003860"/>
          </a:solidFill>
          <a:ln>
            <a:solidFill>
              <a:srgbClr val="00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4F3EFDF-DC5F-7AB9-5E90-7B5935DEFF04}"/>
              </a:ext>
            </a:extLst>
          </p:cNvPr>
          <p:cNvSpPr/>
          <p:nvPr/>
        </p:nvSpPr>
        <p:spPr>
          <a:xfrm>
            <a:off x="10203555" y="3362598"/>
            <a:ext cx="45719" cy="45719"/>
          </a:xfrm>
          <a:prstGeom prst="ellipse">
            <a:avLst/>
          </a:prstGeom>
          <a:solidFill>
            <a:srgbClr val="003860"/>
          </a:solidFill>
          <a:ln>
            <a:solidFill>
              <a:srgbClr val="00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9BB5F2CF-89DD-0A4E-E2B3-3E02B76DF263}"/>
              </a:ext>
            </a:extLst>
          </p:cNvPr>
          <p:cNvCxnSpPr>
            <a:stCxn id="60" idx="0"/>
            <a:endCxn id="61" idx="4"/>
          </p:cNvCxnSpPr>
          <p:nvPr/>
        </p:nvCxnSpPr>
        <p:spPr>
          <a:xfrm>
            <a:off x="10226415" y="2818508"/>
            <a:ext cx="0" cy="589809"/>
          </a:xfrm>
          <a:prstGeom prst="line">
            <a:avLst/>
          </a:prstGeom>
          <a:ln w="12700">
            <a:solidFill>
              <a:srgbClr val="003860"/>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48981A17-5B62-1774-093F-AC98BADD96B4}"/>
              </a:ext>
            </a:extLst>
          </p:cNvPr>
          <p:cNvSpPr/>
          <p:nvPr/>
        </p:nvSpPr>
        <p:spPr>
          <a:xfrm>
            <a:off x="9437074" y="3657599"/>
            <a:ext cx="1668662" cy="2687914"/>
          </a:xfrm>
          <a:prstGeom prst="roundRect">
            <a:avLst>
              <a:gd name="adj" fmla="val 22971"/>
            </a:avLst>
          </a:prstGeom>
          <a:solidFill>
            <a:srgbClr val="003860"/>
          </a:solidFill>
          <a:ln w="12700">
            <a:solidFill>
              <a:srgbClr val="00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E51E5-02C7-76FD-6019-7C7F58DAFD6D}"/>
              </a:ext>
            </a:extLst>
          </p:cNvPr>
          <p:cNvSpPr>
            <a:spLocks noGrp="1"/>
          </p:cNvSpPr>
          <p:nvPr>
            <p:ph type="title"/>
          </p:nvPr>
        </p:nvSpPr>
        <p:spPr>
          <a:xfrm>
            <a:off x="11933" y="0"/>
            <a:ext cx="10515600" cy="1325563"/>
          </a:xfrm>
        </p:spPr>
        <p:txBody>
          <a:bodyPr/>
          <a:lstStyle/>
          <a:p>
            <a:r>
              <a:rPr lang="en-US">
                <a:solidFill>
                  <a:schemeClr val="bg1"/>
                </a:solidFill>
              </a:rPr>
              <a:t>Methodology</a:t>
            </a:r>
          </a:p>
        </p:txBody>
      </p:sp>
      <p:sp>
        <p:nvSpPr>
          <p:cNvPr id="2056" name="TextBox 2055">
            <a:extLst>
              <a:ext uri="{FF2B5EF4-FFF2-40B4-BE49-F238E27FC236}">
                <a16:creationId xmlns:a16="http://schemas.microsoft.com/office/drawing/2014/main" id="{C1D50F39-E0B3-9151-6D8E-B343556FA5CB}"/>
              </a:ext>
            </a:extLst>
          </p:cNvPr>
          <p:cNvSpPr txBox="1"/>
          <p:nvPr/>
        </p:nvSpPr>
        <p:spPr>
          <a:xfrm>
            <a:off x="3121085" y="1777431"/>
            <a:ext cx="1668662" cy="523220"/>
          </a:xfrm>
          <a:prstGeom prst="rect">
            <a:avLst/>
          </a:prstGeom>
          <a:noFill/>
        </p:spPr>
        <p:txBody>
          <a:bodyPr wrap="square" rtlCol="0">
            <a:spAutoFit/>
          </a:bodyPr>
          <a:lstStyle/>
          <a:p>
            <a:pPr algn="ctr"/>
            <a:r>
              <a:rPr lang="en-US" sz="1400">
                <a:solidFill>
                  <a:schemeClr val="bg1"/>
                </a:solidFill>
              </a:rPr>
              <a:t>Data </a:t>
            </a:r>
          </a:p>
          <a:p>
            <a:pPr algn="ctr"/>
            <a:r>
              <a:rPr lang="en-US" sz="1400">
                <a:solidFill>
                  <a:schemeClr val="bg1"/>
                </a:solidFill>
              </a:rPr>
              <a:t>Transformation</a:t>
            </a:r>
          </a:p>
        </p:txBody>
      </p:sp>
      <p:sp>
        <p:nvSpPr>
          <p:cNvPr id="2057" name="TextBox 2056">
            <a:extLst>
              <a:ext uri="{FF2B5EF4-FFF2-40B4-BE49-F238E27FC236}">
                <a16:creationId xmlns:a16="http://schemas.microsoft.com/office/drawing/2014/main" id="{B772184A-5F4D-0283-70AD-EEEA5FA27B3D}"/>
              </a:ext>
            </a:extLst>
          </p:cNvPr>
          <p:cNvSpPr txBox="1"/>
          <p:nvPr/>
        </p:nvSpPr>
        <p:spPr>
          <a:xfrm>
            <a:off x="1022569" y="1781653"/>
            <a:ext cx="1668662" cy="523220"/>
          </a:xfrm>
          <a:prstGeom prst="rect">
            <a:avLst/>
          </a:prstGeom>
          <a:noFill/>
        </p:spPr>
        <p:txBody>
          <a:bodyPr wrap="square" rtlCol="0">
            <a:spAutoFit/>
          </a:bodyPr>
          <a:lstStyle/>
          <a:p>
            <a:pPr algn="ctr"/>
            <a:r>
              <a:rPr lang="en-US" sz="1400">
                <a:solidFill>
                  <a:schemeClr val="bg1"/>
                </a:solidFill>
              </a:rPr>
              <a:t>Data </a:t>
            </a:r>
          </a:p>
          <a:p>
            <a:pPr algn="ctr"/>
            <a:r>
              <a:rPr lang="en-US" sz="1400">
                <a:solidFill>
                  <a:schemeClr val="bg1"/>
                </a:solidFill>
              </a:rPr>
              <a:t>Collection</a:t>
            </a:r>
          </a:p>
        </p:txBody>
      </p:sp>
      <p:sp>
        <p:nvSpPr>
          <p:cNvPr id="2058" name="TextBox 2057">
            <a:extLst>
              <a:ext uri="{FF2B5EF4-FFF2-40B4-BE49-F238E27FC236}">
                <a16:creationId xmlns:a16="http://schemas.microsoft.com/office/drawing/2014/main" id="{069D0581-1B98-EF80-FDDE-3E708A07C0C3}"/>
              </a:ext>
            </a:extLst>
          </p:cNvPr>
          <p:cNvSpPr txBox="1"/>
          <p:nvPr/>
        </p:nvSpPr>
        <p:spPr>
          <a:xfrm>
            <a:off x="5219601" y="1918512"/>
            <a:ext cx="1668662" cy="307777"/>
          </a:xfrm>
          <a:prstGeom prst="rect">
            <a:avLst/>
          </a:prstGeom>
          <a:noFill/>
        </p:spPr>
        <p:txBody>
          <a:bodyPr wrap="square" rtlCol="0">
            <a:spAutoFit/>
          </a:bodyPr>
          <a:lstStyle/>
          <a:p>
            <a:pPr algn="ctr"/>
            <a:r>
              <a:rPr lang="en-US" sz="1400">
                <a:solidFill>
                  <a:schemeClr val="bg1"/>
                </a:solidFill>
              </a:rPr>
              <a:t>Modeling</a:t>
            </a:r>
          </a:p>
        </p:txBody>
      </p:sp>
    </p:spTree>
    <p:extLst>
      <p:ext uri="{BB962C8B-B14F-4D97-AF65-F5344CB8AC3E}">
        <p14:creationId xmlns:p14="http://schemas.microsoft.com/office/powerpoint/2010/main" val="240743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D88BE"/>
            </a:gs>
            <a:gs pos="48000">
              <a:srgbClr val="A3B3D5"/>
            </a:gs>
            <a:gs pos="100000">
              <a:srgbClr val="ABBAD9"/>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6" name="Pentagon 25">
            <a:extLst>
              <a:ext uri="{FF2B5EF4-FFF2-40B4-BE49-F238E27FC236}">
                <a16:creationId xmlns:a16="http://schemas.microsoft.com/office/drawing/2014/main" id="{D0D53AB3-D4A7-EE77-9E9D-0FC87CEF509F}"/>
              </a:ext>
            </a:extLst>
          </p:cNvPr>
          <p:cNvSpPr/>
          <p:nvPr/>
        </p:nvSpPr>
        <p:spPr>
          <a:xfrm>
            <a:off x="1296308" y="488494"/>
            <a:ext cx="2741517" cy="594838"/>
          </a:xfrm>
          <a:prstGeom prst="homePlate">
            <a:avLst>
              <a:gd name="adj" fmla="val 3113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Our Team</a:t>
            </a:r>
          </a:p>
        </p:txBody>
      </p:sp>
      <p:sp>
        <p:nvSpPr>
          <p:cNvPr id="27" name="Chevron 26">
            <a:extLst>
              <a:ext uri="{FF2B5EF4-FFF2-40B4-BE49-F238E27FC236}">
                <a16:creationId xmlns:a16="http://schemas.microsoft.com/office/drawing/2014/main" id="{F17C7D96-9D2E-98D0-228D-5626E1FAE818}"/>
              </a:ext>
            </a:extLst>
          </p:cNvPr>
          <p:cNvSpPr/>
          <p:nvPr/>
        </p:nvSpPr>
        <p:spPr>
          <a:xfrm>
            <a:off x="3673485" y="488494"/>
            <a:ext cx="364341" cy="594838"/>
          </a:xfrm>
          <a:prstGeom prst="chevron">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F5F1C120-AAC9-FF09-4CA8-58664F044819}"/>
              </a:ext>
            </a:extLst>
          </p:cNvPr>
          <p:cNvSpPr/>
          <p:nvPr/>
        </p:nvSpPr>
        <p:spPr>
          <a:xfrm rot="2748360">
            <a:off x="6705908" y="2243450"/>
            <a:ext cx="1954523" cy="1923388"/>
          </a:xfrm>
          <a:prstGeom prst="rect">
            <a:avLst/>
          </a:prstGeom>
          <a:solidFill>
            <a:srgbClr val="016B7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0E10F24-B18F-7D05-4630-A1FD2F6657D2}"/>
              </a:ext>
            </a:extLst>
          </p:cNvPr>
          <p:cNvPicPr>
            <a:picLocks noChangeAspect="1"/>
          </p:cNvPicPr>
          <p:nvPr/>
        </p:nvPicPr>
        <p:blipFill rotWithShape="1">
          <a:blip r:embed="rId3"/>
          <a:srcRect l="-2052" t="-1" r="-1064" b="-6320"/>
          <a:stretch/>
        </p:blipFill>
        <p:spPr>
          <a:xfrm>
            <a:off x="0" y="387440"/>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
        <p:nvSpPr>
          <p:cNvPr id="57" name="Rectangle 56">
            <a:extLst>
              <a:ext uri="{FF2B5EF4-FFF2-40B4-BE49-F238E27FC236}">
                <a16:creationId xmlns:a16="http://schemas.microsoft.com/office/drawing/2014/main" id="{865BFF21-D750-72E4-C6E5-E92287631BE0}"/>
              </a:ext>
            </a:extLst>
          </p:cNvPr>
          <p:cNvSpPr/>
          <p:nvPr/>
        </p:nvSpPr>
        <p:spPr>
          <a:xfrm rot="2748360">
            <a:off x="6581728" y="2112294"/>
            <a:ext cx="1954523" cy="1923388"/>
          </a:xfrm>
          <a:prstGeom prst="rec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88A5FA6-EDEA-E24F-AA18-B47A7C544540}"/>
              </a:ext>
            </a:extLst>
          </p:cNvPr>
          <p:cNvSpPr/>
          <p:nvPr/>
        </p:nvSpPr>
        <p:spPr>
          <a:xfrm rot="2748360">
            <a:off x="5185722" y="3745321"/>
            <a:ext cx="1954523" cy="1923388"/>
          </a:xfrm>
          <a:prstGeom prst="rect">
            <a:avLst/>
          </a:prstGeom>
          <a:solidFill>
            <a:srgbClr val="2E528F"/>
          </a:solidFill>
          <a:ln>
            <a:solidFill>
              <a:srgbClr val="2E528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43B94B-E3F6-0FA0-85B1-0ADAB9159C74}"/>
              </a:ext>
            </a:extLst>
          </p:cNvPr>
          <p:cNvSpPr>
            <a:spLocks/>
          </p:cNvSpPr>
          <p:nvPr/>
        </p:nvSpPr>
        <p:spPr>
          <a:xfrm rot="2748360">
            <a:off x="5051144" y="3606731"/>
            <a:ext cx="1954523" cy="1923388"/>
          </a:xfrm>
          <a:prstGeom prst="rect">
            <a:avLst/>
          </a:prstGeom>
          <a:blipFill dpi="0" rotWithShape="0">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7A9F00-6F3B-0E4A-E55B-00284BBEB851}"/>
              </a:ext>
            </a:extLst>
          </p:cNvPr>
          <p:cNvSpPr/>
          <p:nvPr/>
        </p:nvSpPr>
        <p:spPr>
          <a:xfrm rot="2748360">
            <a:off x="3543759" y="2089190"/>
            <a:ext cx="1954523" cy="1923388"/>
          </a:xfrm>
          <a:prstGeom prst="rect">
            <a:avLst/>
          </a:prstGeom>
          <a:solidFill>
            <a:srgbClr val="016B77"/>
          </a:solidFill>
          <a:ln>
            <a:solidFill>
              <a:srgbClr val="2E528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0CEE0A0-1FBC-A468-D462-51FC050BB04A}"/>
              </a:ext>
            </a:extLst>
          </p:cNvPr>
          <p:cNvSpPr/>
          <p:nvPr/>
        </p:nvSpPr>
        <p:spPr>
          <a:xfrm rot="2748360">
            <a:off x="3394798" y="1940238"/>
            <a:ext cx="1954523" cy="1923388"/>
          </a:xfrm>
          <a:prstGeom prst="rect">
            <a:avLst/>
          </a:prstGeom>
          <a:blipFill dpi="0" rotWithShape="0">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FFDAF0A-38EB-BDA7-B667-EC4A03BD9923}"/>
              </a:ext>
            </a:extLst>
          </p:cNvPr>
          <p:cNvSpPr/>
          <p:nvPr/>
        </p:nvSpPr>
        <p:spPr>
          <a:xfrm rot="2748360">
            <a:off x="1973777" y="3593524"/>
            <a:ext cx="1954523" cy="1923388"/>
          </a:xfrm>
          <a:prstGeom prst="rect">
            <a:avLst/>
          </a:prstGeom>
          <a:solidFill>
            <a:srgbClr val="2E528F"/>
          </a:solidFill>
          <a:ln>
            <a:solidFill>
              <a:srgbClr val="2E528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229B620-9F45-E6D9-792E-4BBD79CC2D36}"/>
              </a:ext>
            </a:extLst>
          </p:cNvPr>
          <p:cNvSpPr/>
          <p:nvPr/>
        </p:nvSpPr>
        <p:spPr>
          <a:xfrm rot="2748360">
            <a:off x="1839199" y="3454934"/>
            <a:ext cx="1954523" cy="1923388"/>
          </a:xfrm>
          <a:prstGeom prst="rect">
            <a:avLst/>
          </a:prstGeom>
          <a:blipFill dpi="0" rotWithShape="0">
            <a:blip r:embed="rId7"/>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8123A43-2D67-6F67-9D05-5A73EB55BFAA}"/>
              </a:ext>
            </a:extLst>
          </p:cNvPr>
          <p:cNvSpPr txBox="1"/>
          <p:nvPr/>
        </p:nvSpPr>
        <p:spPr>
          <a:xfrm>
            <a:off x="9062777" y="1677723"/>
            <a:ext cx="2453474" cy="1200329"/>
          </a:xfrm>
          <a:prstGeom prst="rect">
            <a:avLst/>
          </a:prstGeom>
          <a:noFill/>
        </p:spPr>
        <p:txBody>
          <a:bodyPr wrap="square" rtlCol="0">
            <a:spAutoFit/>
          </a:bodyPr>
          <a:lstStyle/>
          <a:p>
            <a:r>
              <a:rPr lang="en-US" sz="2400" b="1" i="1"/>
              <a:t>Kathleen Hill</a:t>
            </a:r>
          </a:p>
          <a:p>
            <a:r>
              <a:rPr lang="en-US" sz="1200">
                <a:solidFill>
                  <a:schemeClr val="tx1">
                    <a:lumMod val="75000"/>
                    <a:lumOff val="25000"/>
                  </a:schemeClr>
                </a:solidFill>
              </a:rPr>
              <a:t>Data Scientist</a:t>
            </a:r>
          </a:p>
          <a:p>
            <a:r>
              <a:rPr lang="en-US" sz="1200">
                <a:solidFill>
                  <a:schemeClr val="tx1">
                    <a:lumMod val="75000"/>
                    <a:lumOff val="25000"/>
                  </a:schemeClr>
                </a:solidFill>
              </a:rPr>
              <a:t>Systems Planning and Analysis, Inc.</a:t>
            </a:r>
          </a:p>
          <a:p>
            <a:r>
              <a:rPr lang="en-US" sz="1200">
                <a:solidFill>
                  <a:schemeClr val="tx1">
                    <a:lumMod val="75000"/>
                    <a:lumOff val="25000"/>
                  </a:schemeClr>
                </a:solidFill>
              </a:rPr>
              <a:t>M.S. Data Analytics Engineering, George Mason University</a:t>
            </a:r>
          </a:p>
        </p:txBody>
      </p:sp>
      <p:sp>
        <p:nvSpPr>
          <p:cNvPr id="68" name="TextBox 67">
            <a:extLst>
              <a:ext uri="{FF2B5EF4-FFF2-40B4-BE49-F238E27FC236}">
                <a16:creationId xmlns:a16="http://schemas.microsoft.com/office/drawing/2014/main" id="{6A67C7B5-CED7-DF0C-B339-10247ECAB6BC}"/>
              </a:ext>
            </a:extLst>
          </p:cNvPr>
          <p:cNvSpPr txBox="1"/>
          <p:nvPr/>
        </p:nvSpPr>
        <p:spPr>
          <a:xfrm>
            <a:off x="6652298" y="5616508"/>
            <a:ext cx="2453474" cy="1200329"/>
          </a:xfrm>
          <a:prstGeom prst="rect">
            <a:avLst/>
          </a:prstGeom>
          <a:noFill/>
        </p:spPr>
        <p:txBody>
          <a:bodyPr wrap="square" rtlCol="0">
            <a:spAutoFit/>
          </a:bodyPr>
          <a:lstStyle/>
          <a:p>
            <a:r>
              <a:rPr lang="en-US" sz="2400" b="1" i="1"/>
              <a:t>Erick Torres</a:t>
            </a:r>
          </a:p>
          <a:p>
            <a:r>
              <a:rPr lang="en-US" sz="1200">
                <a:solidFill>
                  <a:schemeClr val="tx1">
                    <a:lumMod val="65000"/>
                    <a:lumOff val="35000"/>
                  </a:schemeClr>
                </a:solidFill>
              </a:rPr>
              <a:t>Data Scientist</a:t>
            </a:r>
          </a:p>
          <a:p>
            <a:r>
              <a:rPr lang="en-US" sz="1200">
                <a:solidFill>
                  <a:schemeClr val="tx1">
                    <a:lumMod val="65000"/>
                    <a:lumOff val="35000"/>
                  </a:schemeClr>
                </a:solidFill>
              </a:rPr>
              <a:t>Serco-NA</a:t>
            </a:r>
          </a:p>
          <a:p>
            <a:r>
              <a:rPr lang="en-US" sz="1200">
                <a:solidFill>
                  <a:schemeClr val="tx1">
                    <a:lumMod val="65000"/>
                    <a:lumOff val="35000"/>
                  </a:schemeClr>
                </a:solidFill>
              </a:rPr>
              <a:t>M.S. Data Analytics Engineering, George Mason University</a:t>
            </a:r>
          </a:p>
        </p:txBody>
      </p:sp>
      <p:sp>
        <p:nvSpPr>
          <p:cNvPr id="69" name="TextBox 68">
            <a:extLst>
              <a:ext uri="{FF2B5EF4-FFF2-40B4-BE49-F238E27FC236}">
                <a16:creationId xmlns:a16="http://schemas.microsoft.com/office/drawing/2014/main" id="{D5BC3198-D12D-FB87-53C1-8263D18F49B2}"/>
              </a:ext>
            </a:extLst>
          </p:cNvPr>
          <p:cNvSpPr txBox="1"/>
          <p:nvPr/>
        </p:nvSpPr>
        <p:spPr>
          <a:xfrm>
            <a:off x="464235" y="5616508"/>
            <a:ext cx="2819290" cy="1200329"/>
          </a:xfrm>
          <a:prstGeom prst="rect">
            <a:avLst/>
          </a:prstGeom>
          <a:noFill/>
        </p:spPr>
        <p:txBody>
          <a:bodyPr wrap="square" rtlCol="0">
            <a:spAutoFit/>
          </a:bodyPr>
          <a:lstStyle/>
          <a:p>
            <a:r>
              <a:rPr lang="en-US" sz="2400" b="1" i="1"/>
              <a:t>Chi Quinn</a:t>
            </a:r>
          </a:p>
          <a:p>
            <a:r>
              <a:rPr lang="en-US" sz="1200">
                <a:solidFill>
                  <a:schemeClr val="tx1">
                    <a:lumMod val="65000"/>
                    <a:lumOff val="35000"/>
                  </a:schemeClr>
                </a:solidFill>
              </a:rPr>
              <a:t>Business Intelligence Analyst</a:t>
            </a:r>
          </a:p>
          <a:p>
            <a:r>
              <a:rPr lang="en-US" sz="1200">
                <a:solidFill>
                  <a:schemeClr val="tx1">
                    <a:lumMod val="65000"/>
                    <a:lumOff val="35000"/>
                  </a:schemeClr>
                </a:solidFill>
              </a:rPr>
              <a:t>American Society for Radiation Oncology</a:t>
            </a:r>
          </a:p>
          <a:p>
            <a:r>
              <a:rPr lang="en-US" sz="1200">
                <a:solidFill>
                  <a:schemeClr val="tx1">
                    <a:lumMod val="65000"/>
                    <a:lumOff val="35000"/>
                  </a:schemeClr>
                </a:solidFill>
              </a:rPr>
              <a:t>M.S. Data Analytics Engineering, Student George Mason University</a:t>
            </a:r>
          </a:p>
        </p:txBody>
      </p:sp>
      <p:sp>
        <p:nvSpPr>
          <p:cNvPr id="70" name="TextBox 69">
            <a:extLst>
              <a:ext uri="{FF2B5EF4-FFF2-40B4-BE49-F238E27FC236}">
                <a16:creationId xmlns:a16="http://schemas.microsoft.com/office/drawing/2014/main" id="{FB5FCEAA-5F6B-B541-18DB-4DD8DEACBCDF}"/>
              </a:ext>
            </a:extLst>
          </p:cNvPr>
          <p:cNvSpPr txBox="1"/>
          <p:nvPr/>
        </p:nvSpPr>
        <p:spPr>
          <a:xfrm>
            <a:off x="388677" y="1693229"/>
            <a:ext cx="2819290" cy="1384995"/>
          </a:xfrm>
          <a:prstGeom prst="rect">
            <a:avLst/>
          </a:prstGeom>
          <a:noFill/>
        </p:spPr>
        <p:txBody>
          <a:bodyPr wrap="square" rtlCol="0">
            <a:spAutoFit/>
          </a:bodyPr>
          <a:lstStyle/>
          <a:p>
            <a:r>
              <a:rPr lang="en-US" sz="2400" b="1" i="1"/>
              <a:t>Hunter Walden</a:t>
            </a:r>
          </a:p>
          <a:p>
            <a:r>
              <a:rPr lang="en-US" sz="1200">
                <a:solidFill>
                  <a:schemeClr val="tx1">
                    <a:lumMod val="65000"/>
                    <a:lumOff val="35000"/>
                  </a:schemeClr>
                </a:solidFill>
              </a:rPr>
              <a:t>Data Engineer</a:t>
            </a:r>
          </a:p>
          <a:p>
            <a:r>
              <a:rPr lang="en-US" sz="1200">
                <a:solidFill>
                  <a:schemeClr val="tx1">
                    <a:lumMod val="65000"/>
                    <a:lumOff val="35000"/>
                  </a:schemeClr>
                </a:solidFill>
              </a:rPr>
              <a:t>Steampunk, Inc. </a:t>
            </a:r>
          </a:p>
          <a:p>
            <a:r>
              <a:rPr lang="en-US" sz="1200">
                <a:solidFill>
                  <a:schemeClr val="tx1">
                    <a:lumMod val="65000"/>
                    <a:lumOff val="35000"/>
                  </a:schemeClr>
                </a:solidFill>
              </a:rPr>
              <a:t>Former USMC MV-22 Pilot</a:t>
            </a:r>
          </a:p>
          <a:p>
            <a:r>
              <a:rPr lang="en-US" sz="1200">
                <a:solidFill>
                  <a:schemeClr val="tx1">
                    <a:lumMod val="65000"/>
                    <a:lumOff val="35000"/>
                  </a:schemeClr>
                </a:solidFill>
              </a:rPr>
              <a:t>M.S. Data Analytics Engineering, Student George Mason University</a:t>
            </a:r>
          </a:p>
        </p:txBody>
      </p:sp>
      <p:sp>
        <p:nvSpPr>
          <p:cNvPr id="72" name="TextBox 71">
            <a:extLst>
              <a:ext uri="{FF2B5EF4-FFF2-40B4-BE49-F238E27FC236}">
                <a16:creationId xmlns:a16="http://schemas.microsoft.com/office/drawing/2014/main" id="{E099C7C1-B80A-D955-C7B1-4188576E5B4F}"/>
              </a:ext>
            </a:extLst>
          </p:cNvPr>
          <p:cNvSpPr txBox="1"/>
          <p:nvPr/>
        </p:nvSpPr>
        <p:spPr>
          <a:xfrm>
            <a:off x="9308983" y="5511862"/>
            <a:ext cx="3010017" cy="1323439"/>
          </a:xfrm>
          <a:prstGeom prst="rect">
            <a:avLst/>
          </a:prstGeom>
          <a:noFill/>
        </p:spPr>
        <p:txBody>
          <a:bodyPr wrap="square">
            <a:spAutoFit/>
          </a:bodyPr>
          <a:lstStyle/>
          <a:p>
            <a:r>
              <a:rPr lang="en-US" sz="2000" b="1" i="1"/>
              <a:t>Dr. Isaac Gang</a:t>
            </a:r>
          </a:p>
          <a:p>
            <a:r>
              <a:rPr lang="en-US" sz="1200">
                <a:solidFill>
                  <a:schemeClr val="tx1">
                    <a:lumMod val="65000"/>
                    <a:lumOff val="35000"/>
                  </a:schemeClr>
                </a:solidFill>
              </a:rPr>
              <a:t>Project Advisor</a:t>
            </a:r>
          </a:p>
          <a:p>
            <a:r>
              <a:rPr lang="en-US" sz="1200">
                <a:solidFill>
                  <a:schemeClr val="tx1">
                    <a:lumMod val="65000"/>
                    <a:lumOff val="35000"/>
                  </a:schemeClr>
                </a:solidFill>
              </a:rPr>
              <a:t>Associate Professor</a:t>
            </a:r>
          </a:p>
          <a:p>
            <a:r>
              <a:rPr lang="en-US" sz="1200">
                <a:solidFill>
                  <a:schemeClr val="tx1">
                    <a:lumMod val="65000"/>
                    <a:lumOff val="35000"/>
                  </a:schemeClr>
                </a:solidFill>
              </a:rPr>
              <a:t>College of Engineering and Computing</a:t>
            </a:r>
          </a:p>
          <a:p>
            <a:r>
              <a:rPr lang="en-US" sz="1200">
                <a:solidFill>
                  <a:schemeClr val="tx1">
                    <a:lumMod val="65000"/>
                    <a:lumOff val="35000"/>
                  </a:schemeClr>
                </a:solidFill>
              </a:rPr>
              <a:t>MS Data Analytics Program</a:t>
            </a:r>
          </a:p>
          <a:p>
            <a:r>
              <a:rPr lang="en-US" sz="1200">
                <a:solidFill>
                  <a:schemeClr val="tx1">
                    <a:lumMod val="65000"/>
                    <a:lumOff val="35000"/>
                  </a:schemeClr>
                </a:solidFill>
              </a:rPr>
              <a:t>George Mason University</a:t>
            </a:r>
          </a:p>
        </p:txBody>
      </p:sp>
      <p:pic>
        <p:nvPicPr>
          <p:cNvPr id="16386" name="Picture 2" descr="A photo of Isaac Gang">
            <a:extLst>
              <a:ext uri="{FF2B5EF4-FFF2-40B4-BE49-F238E27FC236}">
                <a16:creationId xmlns:a16="http://schemas.microsoft.com/office/drawing/2014/main" id="{A8077A0A-E2B3-BD2D-AB80-CE0947B7D2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8983" y="4037121"/>
            <a:ext cx="1474741" cy="1474741"/>
          </a:xfrm>
          <a:prstGeom prst="rect">
            <a:avLst/>
          </a:prstGeom>
          <a:blipFill dpi="0" rotWithShape="0">
            <a:blip r:embed="rId4"/>
            <a:srcRect/>
            <a:stretch>
              <a:fillRect/>
            </a:stretch>
          </a:blipFill>
          <a:ln>
            <a:solidFill>
              <a:srgbClr val="2E528F"/>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984604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F09BC94-97C0-8DCF-49C3-98F828B83E61}"/>
              </a:ext>
            </a:extLst>
          </p:cNvPr>
          <p:cNvSpPr/>
          <p:nvPr/>
        </p:nvSpPr>
        <p:spPr>
          <a:xfrm>
            <a:off x="1096186" y="1264516"/>
            <a:ext cx="1392044" cy="1392044"/>
          </a:xfrm>
          <a:prstGeom prst="ellipse">
            <a:avLst/>
          </a:prstGeom>
          <a:solidFill>
            <a:srgbClr val="3FB0FF"/>
          </a:solidFill>
          <a:ln>
            <a:solidFill>
              <a:srgbClr val="3FB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182D5F51-DF8E-A213-D5FA-AAFDAD2DD8CA}"/>
              </a:ext>
            </a:extLst>
          </p:cNvPr>
          <p:cNvSpPr/>
          <p:nvPr/>
        </p:nvSpPr>
        <p:spPr>
          <a:xfrm rot="10800000">
            <a:off x="1025377" y="1260681"/>
            <a:ext cx="1533662" cy="1468823"/>
          </a:xfrm>
          <a:prstGeom prst="arc">
            <a:avLst>
              <a:gd name="adj1" fmla="val 12451508"/>
              <a:gd name="adj2" fmla="val 0"/>
            </a:avLst>
          </a:prstGeom>
          <a:noFill/>
          <a:ln w="12700">
            <a:solidFill>
              <a:srgbClr val="3FB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62E6630-3149-FFF3-4C76-35BE55962858}"/>
              </a:ext>
            </a:extLst>
          </p:cNvPr>
          <p:cNvCxnSpPr>
            <a:cxnSpLocks/>
            <a:stCxn id="5" idx="0"/>
          </p:cNvCxnSpPr>
          <p:nvPr/>
        </p:nvCxnSpPr>
        <p:spPr>
          <a:xfrm>
            <a:off x="2465781" y="2346108"/>
            <a:ext cx="205748" cy="1359"/>
          </a:xfrm>
          <a:prstGeom prst="straightConnector1">
            <a:avLst/>
          </a:prstGeom>
          <a:ln w="12700">
            <a:solidFill>
              <a:srgbClr val="3FB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D8813A-A226-BE83-976E-E59399E94C20}"/>
              </a:ext>
            </a:extLst>
          </p:cNvPr>
          <p:cNvSpPr/>
          <p:nvPr/>
        </p:nvSpPr>
        <p:spPr>
          <a:xfrm>
            <a:off x="1002866" y="1960538"/>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41CA6F-EDAD-4C95-679F-54903C2833D5}"/>
              </a:ext>
            </a:extLst>
          </p:cNvPr>
          <p:cNvSpPr/>
          <p:nvPr/>
        </p:nvSpPr>
        <p:spPr>
          <a:xfrm>
            <a:off x="1769348" y="2706645"/>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69B76A-28A4-5034-ABEB-F3457B888164}"/>
              </a:ext>
            </a:extLst>
          </p:cNvPr>
          <p:cNvSpPr/>
          <p:nvPr/>
        </p:nvSpPr>
        <p:spPr>
          <a:xfrm>
            <a:off x="1769348" y="3250735"/>
            <a:ext cx="45719" cy="45719"/>
          </a:xfrm>
          <a:prstGeom prst="ellipse">
            <a:avLst/>
          </a:prstGeom>
          <a:solidFill>
            <a:srgbClr val="3FB0FF"/>
          </a:solidFill>
          <a:ln>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8908650-F758-296B-92F6-1FE60FC0E264}"/>
              </a:ext>
            </a:extLst>
          </p:cNvPr>
          <p:cNvCxnSpPr>
            <a:stCxn id="8" idx="0"/>
            <a:endCxn id="9" idx="4"/>
          </p:cNvCxnSpPr>
          <p:nvPr/>
        </p:nvCxnSpPr>
        <p:spPr>
          <a:xfrm>
            <a:off x="1792208" y="2706645"/>
            <a:ext cx="0" cy="589809"/>
          </a:xfrm>
          <a:prstGeom prst="line">
            <a:avLst/>
          </a:prstGeom>
          <a:ln w="12700">
            <a:solidFill>
              <a:srgbClr val="3FB0FF"/>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ED4BBC9-7938-4DFD-8D2E-AAECBF7D5339}"/>
              </a:ext>
            </a:extLst>
          </p:cNvPr>
          <p:cNvSpPr/>
          <p:nvPr/>
        </p:nvSpPr>
        <p:spPr>
          <a:xfrm>
            <a:off x="963955" y="3429000"/>
            <a:ext cx="1668662" cy="2687914"/>
          </a:xfrm>
          <a:prstGeom prst="roundRect">
            <a:avLst>
              <a:gd name="adj" fmla="val 22971"/>
            </a:avLst>
          </a:prstGeom>
          <a:solidFill>
            <a:srgbClr val="3FB0FF"/>
          </a:solidFill>
          <a:ln w="12700">
            <a:solidFill>
              <a:srgbClr val="3FB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NTSB Incident Records</a:t>
            </a:r>
          </a:p>
        </p:txBody>
      </p:sp>
      <p:sp>
        <p:nvSpPr>
          <p:cNvPr id="12" name="Oval 11">
            <a:extLst>
              <a:ext uri="{FF2B5EF4-FFF2-40B4-BE49-F238E27FC236}">
                <a16:creationId xmlns:a16="http://schemas.microsoft.com/office/drawing/2014/main" id="{A4775594-0970-53E0-D507-3D9F5F0CBAB5}"/>
              </a:ext>
            </a:extLst>
          </p:cNvPr>
          <p:cNvSpPr/>
          <p:nvPr/>
        </p:nvSpPr>
        <p:spPr>
          <a:xfrm>
            <a:off x="3928633" y="1264516"/>
            <a:ext cx="1392044" cy="1392044"/>
          </a:xfrm>
          <a:prstGeom prst="ellipse">
            <a:avLst/>
          </a:prstGeom>
          <a:solidFill>
            <a:srgbClr val="2B93FB"/>
          </a:solidFill>
          <a:ln>
            <a:solidFill>
              <a:srgbClr val="2B93F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3" name="Arc 12">
            <a:extLst>
              <a:ext uri="{FF2B5EF4-FFF2-40B4-BE49-F238E27FC236}">
                <a16:creationId xmlns:a16="http://schemas.microsoft.com/office/drawing/2014/main" id="{39B250E9-9C7F-5700-1DA5-7FDD0B9D6E63}"/>
              </a:ext>
            </a:extLst>
          </p:cNvPr>
          <p:cNvSpPr/>
          <p:nvPr/>
        </p:nvSpPr>
        <p:spPr>
          <a:xfrm rot="10800000">
            <a:off x="3857824" y="1260681"/>
            <a:ext cx="1533662" cy="1468823"/>
          </a:xfrm>
          <a:prstGeom prst="arc">
            <a:avLst>
              <a:gd name="adj1" fmla="val 12451508"/>
              <a:gd name="adj2" fmla="val 0"/>
            </a:avLst>
          </a:prstGeom>
          <a:noFill/>
          <a:ln w="12700">
            <a:solidFill>
              <a:srgbClr val="2B93F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0DFFBC9-D5A4-B2CE-B78F-7C2A3412DC0D}"/>
              </a:ext>
            </a:extLst>
          </p:cNvPr>
          <p:cNvCxnSpPr>
            <a:cxnSpLocks/>
            <a:stCxn id="13" idx="0"/>
          </p:cNvCxnSpPr>
          <p:nvPr/>
        </p:nvCxnSpPr>
        <p:spPr>
          <a:xfrm>
            <a:off x="5298228" y="2346108"/>
            <a:ext cx="205748" cy="1359"/>
          </a:xfrm>
          <a:prstGeom prst="straightConnector1">
            <a:avLst/>
          </a:prstGeom>
          <a:ln w="12700">
            <a:solidFill>
              <a:srgbClr val="2B93FB"/>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66FEE37-D7C7-032E-D471-FBFA702F9E2C}"/>
              </a:ext>
            </a:extLst>
          </p:cNvPr>
          <p:cNvSpPr/>
          <p:nvPr/>
        </p:nvSpPr>
        <p:spPr>
          <a:xfrm>
            <a:off x="3835313" y="1960538"/>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88074B-9E77-DB22-F71A-F2EE4677143B}"/>
              </a:ext>
            </a:extLst>
          </p:cNvPr>
          <p:cNvSpPr/>
          <p:nvPr/>
        </p:nvSpPr>
        <p:spPr>
          <a:xfrm>
            <a:off x="4601795" y="2706645"/>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35E9F9A-365D-2A14-524E-1BA19FA7E87A}"/>
              </a:ext>
            </a:extLst>
          </p:cNvPr>
          <p:cNvSpPr/>
          <p:nvPr/>
        </p:nvSpPr>
        <p:spPr>
          <a:xfrm>
            <a:off x="4601795" y="3250735"/>
            <a:ext cx="45719" cy="45719"/>
          </a:xfrm>
          <a:prstGeom prst="ellipse">
            <a:avLst/>
          </a:prstGeom>
          <a:solidFill>
            <a:srgbClr val="2B93FB"/>
          </a:solidFill>
          <a:ln>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7B898D-B415-1E64-59E7-21EED295A27B}"/>
              </a:ext>
            </a:extLst>
          </p:cNvPr>
          <p:cNvCxnSpPr>
            <a:stCxn id="16" idx="0"/>
            <a:endCxn id="17" idx="4"/>
          </p:cNvCxnSpPr>
          <p:nvPr/>
        </p:nvCxnSpPr>
        <p:spPr>
          <a:xfrm>
            <a:off x="4624655" y="2706645"/>
            <a:ext cx="0" cy="589809"/>
          </a:xfrm>
          <a:prstGeom prst="line">
            <a:avLst/>
          </a:prstGeom>
          <a:ln w="12700">
            <a:solidFill>
              <a:srgbClr val="2B93FB"/>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FDA9538-79F7-61CD-788D-F8A27CBF6B72}"/>
              </a:ext>
            </a:extLst>
          </p:cNvPr>
          <p:cNvSpPr/>
          <p:nvPr/>
        </p:nvSpPr>
        <p:spPr>
          <a:xfrm>
            <a:off x="3796402" y="3429000"/>
            <a:ext cx="1668662" cy="2687914"/>
          </a:xfrm>
          <a:prstGeom prst="roundRect">
            <a:avLst>
              <a:gd name="adj" fmla="val 22971"/>
            </a:avLst>
          </a:prstGeom>
          <a:solidFill>
            <a:srgbClr val="2B93FB"/>
          </a:solidFill>
          <a:ln w="12700">
            <a:solidFill>
              <a:srgbClr val="2B93F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a:t>
            </a:r>
          </a:p>
          <a:p>
            <a:pPr algn="ctr"/>
            <a:r>
              <a:rPr lang="en-US"/>
              <a:t>Join</a:t>
            </a:r>
          </a:p>
          <a:p>
            <a:pPr algn="ctr"/>
            <a:r>
              <a:rPr lang="en-US"/>
              <a:t>Format</a:t>
            </a:r>
          </a:p>
          <a:p>
            <a:pPr algn="ctr"/>
            <a:r>
              <a:rPr lang="en-US"/>
              <a:t>Test Prep</a:t>
            </a:r>
          </a:p>
          <a:p>
            <a:pPr algn="ctr"/>
            <a:endParaRPr lang="en-US"/>
          </a:p>
        </p:txBody>
      </p:sp>
      <p:sp>
        <p:nvSpPr>
          <p:cNvPr id="20" name="Oval 19">
            <a:extLst>
              <a:ext uri="{FF2B5EF4-FFF2-40B4-BE49-F238E27FC236}">
                <a16:creationId xmlns:a16="http://schemas.microsoft.com/office/drawing/2014/main" id="{0495C922-C53F-489F-3A4B-EB6E1721054D}"/>
              </a:ext>
            </a:extLst>
          </p:cNvPr>
          <p:cNvSpPr/>
          <p:nvPr/>
        </p:nvSpPr>
        <p:spPr>
          <a:xfrm>
            <a:off x="9583138" y="1268351"/>
            <a:ext cx="1392044" cy="1392044"/>
          </a:xfrm>
          <a:prstGeom prst="ellipse">
            <a:avLst/>
          </a:prstGeom>
          <a:solidFill>
            <a:srgbClr val="005490"/>
          </a:solidFill>
          <a:ln>
            <a:solidFill>
              <a:srgbClr val="00549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a:extLst>
              <a:ext uri="{FF2B5EF4-FFF2-40B4-BE49-F238E27FC236}">
                <a16:creationId xmlns:a16="http://schemas.microsoft.com/office/drawing/2014/main" id="{A8B9C59A-AD5B-552B-F227-7C3A0EBB3D36}"/>
              </a:ext>
            </a:extLst>
          </p:cNvPr>
          <p:cNvSpPr/>
          <p:nvPr/>
        </p:nvSpPr>
        <p:spPr>
          <a:xfrm rot="10800000">
            <a:off x="9512329" y="1264516"/>
            <a:ext cx="1533662" cy="1468823"/>
          </a:xfrm>
          <a:prstGeom prst="arc">
            <a:avLst>
              <a:gd name="adj1" fmla="val 12451508"/>
              <a:gd name="adj2" fmla="val 0"/>
            </a:avLst>
          </a:prstGeom>
          <a:noFill/>
          <a:ln w="12700">
            <a:solidFill>
              <a:srgbClr val="00549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F7F4E86D-BD9A-BAA1-8B7A-77B4A604DBC7}"/>
              </a:ext>
            </a:extLst>
          </p:cNvPr>
          <p:cNvSpPr/>
          <p:nvPr/>
        </p:nvSpPr>
        <p:spPr>
          <a:xfrm>
            <a:off x="9489818" y="1964373"/>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9D3E3B-5495-59F6-25D6-8E41A7E1CA81}"/>
              </a:ext>
            </a:extLst>
          </p:cNvPr>
          <p:cNvSpPr/>
          <p:nvPr/>
        </p:nvSpPr>
        <p:spPr>
          <a:xfrm>
            <a:off x="10256300" y="2710480"/>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9C735D7-C795-2E6A-F62C-14372C20A030}"/>
              </a:ext>
            </a:extLst>
          </p:cNvPr>
          <p:cNvSpPr/>
          <p:nvPr/>
        </p:nvSpPr>
        <p:spPr>
          <a:xfrm>
            <a:off x="10256300" y="3254570"/>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9745571-D720-930B-2EB5-4E13491054FB}"/>
              </a:ext>
            </a:extLst>
          </p:cNvPr>
          <p:cNvCxnSpPr>
            <a:stCxn id="23" idx="0"/>
            <a:endCxn id="24" idx="4"/>
          </p:cNvCxnSpPr>
          <p:nvPr/>
        </p:nvCxnSpPr>
        <p:spPr>
          <a:xfrm>
            <a:off x="10279160" y="2710480"/>
            <a:ext cx="0" cy="589809"/>
          </a:xfrm>
          <a:prstGeom prst="line">
            <a:avLst/>
          </a:prstGeom>
          <a:ln w="12700">
            <a:solidFill>
              <a:srgbClr val="005490"/>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825C1073-D941-71C8-D662-9C6DC2389D9B}"/>
              </a:ext>
            </a:extLst>
          </p:cNvPr>
          <p:cNvSpPr/>
          <p:nvPr/>
        </p:nvSpPr>
        <p:spPr>
          <a:xfrm>
            <a:off x="9444828" y="3432835"/>
            <a:ext cx="1668662" cy="2687914"/>
          </a:xfrm>
          <a:prstGeom prst="roundRect">
            <a:avLst>
              <a:gd name="adj" fmla="val 22971"/>
            </a:avLst>
          </a:prstGeom>
          <a:solidFill>
            <a:srgbClr val="005490"/>
          </a:solidFill>
          <a:ln w="12700">
            <a:solidFill>
              <a:srgbClr val="00549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Preparation</a:t>
            </a:r>
          </a:p>
          <a:p>
            <a:pPr algn="ctr"/>
            <a:r>
              <a:rPr lang="en-US"/>
              <a:t>Execution</a:t>
            </a:r>
          </a:p>
          <a:p>
            <a:pPr algn="ctr"/>
            <a:r>
              <a:rPr lang="en-US"/>
              <a:t>Evaluation</a:t>
            </a:r>
          </a:p>
        </p:txBody>
      </p:sp>
      <p:sp>
        <p:nvSpPr>
          <p:cNvPr id="27" name="TextBox 26">
            <a:extLst>
              <a:ext uri="{FF2B5EF4-FFF2-40B4-BE49-F238E27FC236}">
                <a16:creationId xmlns:a16="http://schemas.microsoft.com/office/drawing/2014/main" id="{8C461801-85F0-14A5-191E-37DDE2691D53}"/>
              </a:ext>
            </a:extLst>
          </p:cNvPr>
          <p:cNvSpPr txBox="1"/>
          <p:nvPr/>
        </p:nvSpPr>
        <p:spPr>
          <a:xfrm>
            <a:off x="3793633" y="1665567"/>
            <a:ext cx="1668662" cy="523220"/>
          </a:xfrm>
          <a:prstGeom prst="rect">
            <a:avLst/>
          </a:prstGeom>
          <a:noFill/>
        </p:spPr>
        <p:txBody>
          <a:bodyPr wrap="square" rtlCol="0">
            <a:spAutoFit/>
          </a:bodyPr>
          <a:lstStyle/>
          <a:p>
            <a:pPr algn="ctr"/>
            <a:r>
              <a:rPr lang="en-US" sz="1400">
                <a:solidFill>
                  <a:schemeClr val="bg1"/>
                </a:solidFill>
              </a:rPr>
              <a:t>Data </a:t>
            </a:r>
          </a:p>
          <a:p>
            <a:pPr algn="ctr"/>
            <a:r>
              <a:rPr lang="en-US" sz="1400">
                <a:solidFill>
                  <a:schemeClr val="bg1"/>
                </a:solidFill>
              </a:rPr>
              <a:t>Transformation</a:t>
            </a:r>
          </a:p>
        </p:txBody>
      </p:sp>
      <p:sp>
        <p:nvSpPr>
          <p:cNvPr id="28" name="TextBox 27">
            <a:extLst>
              <a:ext uri="{FF2B5EF4-FFF2-40B4-BE49-F238E27FC236}">
                <a16:creationId xmlns:a16="http://schemas.microsoft.com/office/drawing/2014/main" id="{E74FEA48-33E0-D3C7-822D-518982746AF9}"/>
              </a:ext>
            </a:extLst>
          </p:cNvPr>
          <p:cNvSpPr txBox="1"/>
          <p:nvPr/>
        </p:nvSpPr>
        <p:spPr>
          <a:xfrm>
            <a:off x="1194207" y="1675399"/>
            <a:ext cx="1195999" cy="523220"/>
          </a:xfrm>
          <a:prstGeom prst="rect">
            <a:avLst/>
          </a:prstGeom>
          <a:noFill/>
        </p:spPr>
        <p:txBody>
          <a:bodyPr wrap="square" rtlCol="0">
            <a:spAutoFit/>
          </a:bodyPr>
          <a:lstStyle/>
          <a:p>
            <a:pPr algn="ctr"/>
            <a:r>
              <a:rPr lang="en-US" sz="1400">
                <a:solidFill>
                  <a:schemeClr val="bg1"/>
                </a:solidFill>
              </a:rPr>
              <a:t>Data </a:t>
            </a:r>
          </a:p>
          <a:p>
            <a:pPr algn="ctr"/>
            <a:r>
              <a:rPr lang="en-US" sz="1400">
                <a:solidFill>
                  <a:schemeClr val="bg1"/>
                </a:solidFill>
              </a:rPr>
              <a:t>Collection</a:t>
            </a:r>
          </a:p>
        </p:txBody>
      </p:sp>
      <p:sp>
        <p:nvSpPr>
          <p:cNvPr id="29" name="TextBox 28">
            <a:extLst>
              <a:ext uri="{FF2B5EF4-FFF2-40B4-BE49-F238E27FC236}">
                <a16:creationId xmlns:a16="http://schemas.microsoft.com/office/drawing/2014/main" id="{C7FBB06D-9DF7-B3ED-E6F5-DBDA29144ADB}"/>
              </a:ext>
            </a:extLst>
          </p:cNvPr>
          <p:cNvSpPr txBox="1"/>
          <p:nvPr/>
        </p:nvSpPr>
        <p:spPr>
          <a:xfrm>
            <a:off x="9455218" y="1810483"/>
            <a:ext cx="1668662" cy="307777"/>
          </a:xfrm>
          <a:prstGeom prst="rect">
            <a:avLst/>
          </a:prstGeom>
          <a:noFill/>
          <a:ln>
            <a:noFill/>
          </a:ln>
        </p:spPr>
        <p:txBody>
          <a:bodyPr wrap="square" rtlCol="0">
            <a:spAutoFit/>
          </a:bodyPr>
          <a:lstStyle/>
          <a:p>
            <a:pPr algn="ctr"/>
            <a:r>
              <a:rPr lang="en-US" sz="1400">
                <a:solidFill>
                  <a:schemeClr val="bg1"/>
                </a:solidFill>
              </a:rPr>
              <a:t>Modeling</a:t>
            </a:r>
          </a:p>
        </p:txBody>
      </p:sp>
      <p:sp>
        <p:nvSpPr>
          <p:cNvPr id="30" name="Oval 29">
            <a:extLst>
              <a:ext uri="{FF2B5EF4-FFF2-40B4-BE49-F238E27FC236}">
                <a16:creationId xmlns:a16="http://schemas.microsoft.com/office/drawing/2014/main" id="{87128E91-2E7A-B232-7912-CFD83E8B926A}"/>
              </a:ext>
            </a:extLst>
          </p:cNvPr>
          <p:cNvSpPr/>
          <p:nvPr/>
        </p:nvSpPr>
        <p:spPr>
          <a:xfrm>
            <a:off x="10923113" y="2340433"/>
            <a:ext cx="45719" cy="45719"/>
          </a:xfrm>
          <a:prstGeom prst="ellipse">
            <a:avLst/>
          </a:prstGeom>
          <a:solidFill>
            <a:srgbClr val="005490"/>
          </a:solidFill>
          <a:ln>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38B6900-41A3-404C-5FC1-C9BB4F9AD61D}"/>
              </a:ext>
            </a:extLst>
          </p:cNvPr>
          <p:cNvSpPr txBox="1"/>
          <p:nvPr/>
        </p:nvSpPr>
        <p:spPr>
          <a:xfrm>
            <a:off x="123209" y="154010"/>
            <a:ext cx="6098874" cy="769441"/>
          </a:xfrm>
          <a:prstGeom prst="rect">
            <a:avLst/>
          </a:prstGeom>
          <a:noFill/>
        </p:spPr>
        <p:txBody>
          <a:bodyPr wrap="square">
            <a:spAutoFit/>
          </a:bodyPr>
          <a:lstStyle/>
          <a:p>
            <a:r>
              <a:rPr lang="en-US" sz="4400">
                <a:solidFill>
                  <a:schemeClr val="bg1"/>
                </a:solidFill>
              </a:rPr>
              <a:t>Methodology</a:t>
            </a:r>
            <a:endParaRPr lang="en-US" sz="4400"/>
          </a:p>
        </p:txBody>
      </p:sp>
      <p:sp>
        <p:nvSpPr>
          <p:cNvPr id="33" name="Oval 32">
            <a:extLst>
              <a:ext uri="{FF2B5EF4-FFF2-40B4-BE49-F238E27FC236}">
                <a16:creationId xmlns:a16="http://schemas.microsoft.com/office/drawing/2014/main" id="{8D46E8D3-B89B-5538-B2E2-B698F425D8FF}"/>
              </a:ext>
            </a:extLst>
          </p:cNvPr>
          <p:cNvSpPr/>
          <p:nvPr/>
        </p:nvSpPr>
        <p:spPr>
          <a:xfrm>
            <a:off x="6761081" y="1260680"/>
            <a:ext cx="1392044" cy="1392044"/>
          </a:xfrm>
          <a:prstGeom prst="ellipse">
            <a:avLst/>
          </a:prstGeom>
          <a:solidFill>
            <a:srgbClr val="0479CC"/>
          </a:solidFill>
          <a:ln>
            <a:solidFill>
              <a:srgbClr val="0479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id="{5319C737-6779-3A4A-F8C0-03E0461C1E4B}"/>
              </a:ext>
            </a:extLst>
          </p:cNvPr>
          <p:cNvSpPr/>
          <p:nvPr/>
        </p:nvSpPr>
        <p:spPr>
          <a:xfrm rot="10800000">
            <a:off x="6690272" y="1256845"/>
            <a:ext cx="1533662" cy="1468823"/>
          </a:xfrm>
          <a:prstGeom prst="arc">
            <a:avLst>
              <a:gd name="adj1" fmla="val 12451508"/>
              <a:gd name="adj2" fmla="val 0"/>
            </a:avLst>
          </a:prstGeom>
          <a:noFill/>
          <a:ln w="12700">
            <a:solidFill>
              <a:srgbClr val="0479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0FB49D4-0472-06E4-B924-4AB28B8FB3C8}"/>
              </a:ext>
            </a:extLst>
          </p:cNvPr>
          <p:cNvCxnSpPr>
            <a:cxnSpLocks/>
            <a:stCxn id="34" idx="0"/>
          </p:cNvCxnSpPr>
          <p:nvPr/>
        </p:nvCxnSpPr>
        <p:spPr>
          <a:xfrm>
            <a:off x="8130676" y="2342272"/>
            <a:ext cx="205748" cy="1359"/>
          </a:xfrm>
          <a:prstGeom prst="straightConnector1">
            <a:avLst/>
          </a:prstGeom>
          <a:ln w="12700">
            <a:solidFill>
              <a:srgbClr val="0479CC"/>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52C2343-D3A0-EA88-B0EB-21D8C1892C07}"/>
              </a:ext>
            </a:extLst>
          </p:cNvPr>
          <p:cNvSpPr/>
          <p:nvPr/>
        </p:nvSpPr>
        <p:spPr>
          <a:xfrm>
            <a:off x="6667761" y="1956702"/>
            <a:ext cx="45719" cy="45719"/>
          </a:xfrm>
          <a:prstGeom prst="ellipse">
            <a:avLst/>
          </a:prstGeom>
          <a:solidFill>
            <a:srgbClr val="0479CC"/>
          </a:solidFill>
          <a:ln>
            <a:solidFill>
              <a:srgbClr val="047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7166B59-48A6-9BCC-BF9F-855898D3BC3F}"/>
              </a:ext>
            </a:extLst>
          </p:cNvPr>
          <p:cNvSpPr/>
          <p:nvPr/>
        </p:nvSpPr>
        <p:spPr>
          <a:xfrm>
            <a:off x="7434243" y="2702809"/>
            <a:ext cx="45719" cy="45719"/>
          </a:xfrm>
          <a:prstGeom prst="ellipse">
            <a:avLst/>
          </a:prstGeom>
          <a:solidFill>
            <a:srgbClr val="0479CC"/>
          </a:solidFill>
          <a:ln>
            <a:solidFill>
              <a:srgbClr val="047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AD3DB5F-5C42-9F0F-EBDA-8191D3823BF7}"/>
              </a:ext>
            </a:extLst>
          </p:cNvPr>
          <p:cNvSpPr/>
          <p:nvPr/>
        </p:nvSpPr>
        <p:spPr>
          <a:xfrm>
            <a:off x="7434243" y="3246899"/>
            <a:ext cx="45719" cy="45719"/>
          </a:xfrm>
          <a:prstGeom prst="ellipse">
            <a:avLst/>
          </a:prstGeom>
          <a:solidFill>
            <a:srgbClr val="0479CC"/>
          </a:solidFill>
          <a:ln>
            <a:solidFill>
              <a:srgbClr val="047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E906288-A81C-C02C-893C-6E90D7A84CAD}"/>
              </a:ext>
            </a:extLst>
          </p:cNvPr>
          <p:cNvCxnSpPr>
            <a:cxnSpLocks/>
            <a:stCxn id="37" idx="0"/>
            <a:endCxn id="38" idx="4"/>
          </p:cNvCxnSpPr>
          <p:nvPr/>
        </p:nvCxnSpPr>
        <p:spPr>
          <a:xfrm>
            <a:off x="7457103" y="2702809"/>
            <a:ext cx="0" cy="589809"/>
          </a:xfrm>
          <a:prstGeom prst="line">
            <a:avLst/>
          </a:prstGeom>
          <a:ln w="12700">
            <a:solidFill>
              <a:srgbClr val="0479CC"/>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ED374E28-E490-AF10-6137-6C3A9552B897}"/>
              </a:ext>
            </a:extLst>
          </p:cNvPr>
          <p:cNvSpPr/>
          <p:nvPr/>
        </p:nvSpPr>
        <p:spPr>
          <a:xfrm>
            <a:off x="6622771" y="3429000"/>
            <a:ext cx="1668662" cy="2687914"/>
          </a:xfrm>
          <a:prstGeom prst="roundRect">
            <a:avLst>
              <a:gd name="adj" fmla="val 22971"/>
            </a:avLst>
          </a:prstGeom>
          <a:solidFill>
            <a:srgbClr val="0479CC"/>
          </a:solidFill>
          <a:ln w="12700">
            <a:solidFill>
              <a:srgbClr val="0479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Risk Category Assignment</a:t>
            </a:r>
          </a:p>
        </p:txBody>
      </p:sp>
      <p:sp>
        <p:nvSpPr>
          <p:cNvPr id="41" name="TextBox 40">
            <a:extLst>
              <a:ext uri="{FF2B5EF4-FFF2-40B4-BE49-F238E27FC236}">
                <a16:creationId xmlns:a16="http://schemas.microsoft.com/office/drawing/2014/main" id="{5856727A-90DC-BA74-2C90-F1AF61A3202C}"/>
              </a:ext>
            </a:extLst>
          </p:cNvPr>
          <p:cNvSpPr txBox="1"/>
          <p:nvPr/>
        </p:nvSpPr>
        <p:spPr>
          <a:xfrm>
            <a:off x="6622770" y="1675399"/>
            <a:ext cx="1668662" cy="523220"/>
          </a:xfrm>
          <a:prstGeom prst="rect">
            <a:avLst/>
          </a:prstGeom>
          <a:noFill/>
        </p:spPr>
        <p:txBody>
          <a:bodyPr wrap="square" rtlCol="0">
            <a:spAutoFit/>
          </a:bodyPr>
          <a:lstStyle/>
          <a:p>
            <a:pPr algn="ctr"/>
            <a:r>
              <a:rPr lang="en-US" sz="1400">
                <a:solidFill>
                  <a:schemeClr val="bg1"/>
                </a:solidFill>
              </a:rPr>
              <a:t>Data </a:t>
            </a:r>
          </a:p>
          <a:p>
            <a:pPr algn="ctr"/>
            <a:r>
              <a:rPr lang="en-US" sz="1400">
                <a:solidFill>
                  <a:schemeClr val="bg1"/>
                </a:solidFill>
              </a:rPr>
              <a:t>Labeling</a:t>
            </a:r>
          </a:p>
        </p:txBody>
      </p:sp>
    </p:spTree>
    <p:extLst>
      <p:ext uri="{BB962C8B-B14F-4D97-AF65-F5344CB8AC3E}">
        <p14:creationId xmlns:p14="http://schemas.microsoft.com/office/powerpoint/2010/main" val="427760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95AE2CAA-DD2E-C573-774D-9A6A23097CE6}"/>
              </a:ext>
            </a:extLst>
          </p:cNvPr>
          <p:cNvSpPr/>
          <p:nvPr/>
        </p:nvSpPr>
        <p:spPr>
          <a:xfrm flipH="1">
            <a:off x="6427390" y="1950312"/>
            <a:ext cx="4025900" cy="3962730"/>
          </a:xfrm>
          <a:prstGeom prst="roundRect">
            <a:avLst/>
          </a:prstGeom>
          <a:noFill/>
          <a:ln w="762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588AD817-C113-EC5D-54EF-452BCF117378}"/>
              </a:ext>
            </a:extLst>
          </p:cNvPr>
          <p:cNvSpPr/>
          <p:nvPr/>
        </p:nvSpPr>
        <p:spPr>
          <a:xfrm>
            <a:off x="6438242" y="1950140"/>
            <a:ext cx="4025900" cy="3962730"/>
          </a:xfrm>
          <a:prstGeom prst="roundRect">
            <a:avLst/>
          </a:prstGeom>
          <a:noFill/>
          <a:ln w="76200">
            <a:solidFill>
              <a:srgbClr val="009A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airplane with a warning sign&#10;&#10;Description automatically generated with low confidence">
            <a:extLst>
              <a:ext uri="{FF2B5EF4-FFF2-40B4-BE49-F238E27FC236}">
                <a16:creationId xmlns:a16="http://schemas.microsoft.com/office/drawing/2014/main" id="{1F0BD172-4FF0-7F2F-C8C7-5CCE3E332671}"/>
              </a:ext>
            </a:extLst>
          </p:cNvPr>
          <p:cNvPicPr>
            <a:picLocks noChangeAspect="1"/>
          </p:cNvPicPr>
          <p:nvPr/>
        </p:nvPicPr>
        <p:blipFill>
          <a:blip r:embed="rId4"/>
          <a:stretch>
            <a:fillRect/>
          </a:stretch>
        </p:blipFill>
        <p:spPr>
          <a:xfrm>
            <a:off x="7863843" y="2149680"/>
            <a:ext cx="872836" cy="872836"/>
          </a:xfrm>
          <a:prstGeom prst="rect">
            <a:avLst/>
          </a:prstGeom>
        </p:spPr>
      </p:pic>
      <p:sp>
        <p:nvSpPr>
          <p:cNvPr id="18" name="Rounded Rectangle 17">
            <a:extLst>
              <a:ext uri="{FF2B5EF4-FFF2-40B4-BE49-F238E27FC236}">
                <a16:creationId xmlns:a16="http://schemas.microsoft.com/office/drawing/2014/main" id="{27DD2C80-23FA-08F2-7231-CA2367D27F66}"/>
              </a:ext>
            </a:extLst>
          </p:cNvPr>
          <p:cNvSpPr/>
          <p:nvPr/>
        </p:nvSpPr>
        <p:spPr>
          <a:xfrm>
            <a:off x="1654213" y="1957003"/>
            <a:ext cx="4025900" cy="3962730"/>
          </a:xfrm>
          <a:prstGeom prst="roundRect">
            <a:avLst/>
          </a:prstGeom>
          <a:noFill/>
          <a:ln w="762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65E60E-2165-FD32-2549-D95193FA095B}"/>
              </a:ext>
            </a:extLst>
          </p:cNvPr>
          <p:cNvSpPr/>
          <p:nvPr/>
        </p:nvSpPr>
        <p:spPr>
          <a:xfrm>
            <a:off x="3736149" y="1741921"/>
            <a:ext cx="2070100" cy="493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AF7413A-CA59-D9E2-AE3B-F4D6D7943B84}"/>
              </a:ext>
            </a:extLst>
          </p:cNvPr>
          <p:cNvSpPr/>
          <p:nvPr/>
        </p:nvSpPr>
        <p:spPr>
          <a:xfrm>
            <a:off x="1666913" y="1950312"/>
            <a:ext cx="4025900" cy="3962730"/>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6AAD20-ED8F-F82A-E35C-E7EFEA653108}"/>
              </a:ext>
            </a:extLst>
          </p:cNvPr>
          <p:cNvSpPr/>
          <p:nvPr/>
        </p:nvSpPr>
        <p:spPr>
          <a:xfrm>
            <a:off x="1172985" y="1741920"/>
            <a:ext cx="2792099" cy="248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408F5AC-FB0D-3DB6-8436-E4B137F4FE67}"/>
              </a:ext>
            </a:extLst>
          </p:cNvPr>
          <p:cNvSpPr/>
          <p:nvPr/>
        </p:nvSpPr>
        <p:spPr>
          <a:xfrm>
            <a:off x="1665317" y="1952750"/>
            <a:ext cx="4025900" cy="3962730"/>
          </a:xfrm>
          <a:prstGeom prst="round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03CD98-C918-18C2-12F0-B1CE06712E79}"/>
              </a:ext>
            </a:extLst>
          </p:cNvPr>
          <p:cNvSpPr/>
          <p:nvPr/>
        </p:nvSpPr>
        <p:spPr>
          <a:xfrm>
            <a:off x="4765126" y="3731185"/>
            <a:ext cx="1127234" cy="46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E185AB6-48D3-7782-AD12-E8821A27995D}"/>
              </a:ext>
            </a:extLst>
          </p:cNvPr>
          <p:cNvSpPr/>
          <p:nvPr/>
        </p:nvSpPr>
        <p:spPr>
          <a:xfrm>
            <a:off x="1917367" y="2159818"/>
            <a:ext cx="3558861" cy="3557100"/>
          </a:xfrm>
          <a:prstGeom prst="roundRect">
            <a:avLst/>
          </a:prstGeom>
          <a:solidFill>
            <a:schemeClr val="accent5">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outline of a plane&#10;&#10;Description automatically generated with medium confidence">
            <a:extLst>
              <a:ext uri="{FF2B5EF4-FFF2-40B4-BE49-F238E27FC236}">
                <a16:creationId xmlns:a16="http://schemas.microsoft.com/office/drawing/2014/main" id="{71869DDA-2F2A-7EAB-99A6-E500C2C8A6A9}"/>
              </a:ext>
            </a:extLst>
          </p:cNvPr>
          <p:cNvPicPr>
            <a:picLocks noChangeAspect="1"/>
          </p:cNvPicPr>
          <p:nvPr/>
        </p:nvPicPr>
        <p:blipFill>
          <a:blip r:embed="rId5"/>
          <a:stretch>
            <a:fillRect/>
          </a:stretch>
        </p:blipFill>
        <p:spPr>
          <a:xfrm>
            <a:off x="3302067" y="2281541"/>
            <a:ext cx="619906" cy="619906"/>
          </a:xfrm>
          <a:prstGeom prst="rect">
            <a:avLst/>
          </a:prstGeom>
        </p:spPr>
      </p:pic>
      <p:sp>
        <p:nvSpPr>
          <p:cNvPr id="24" name="Rectangle 23">
            <a:extLst>
              <a:ext uri="{FF2B5EF4-FFF2-40B4-BE49-F238E27FC236}">
                <a16:creationId xmlns:a16="http://schemas.microsoft.com/office/drawing/2014/main" id="{7259FC0B-D869-97B3-0702-5655F401B68E}"/>
              </a:ext>
            </a:extLst>
          </p:cNvPr>
          <p:cNvSpPr/>
          <p:nvPr/>
        </p:nvSpPr>
        <p:spPr>
          <a:xfrm flipH="1">
            <a:off x="6459946" y="1784120"/>
            <a:ext cx="2070100" cy="493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4FF200-0112-2252-AB3D-4AEEB5D75BFE}"/>
              </a:ext>
            </a:extLst>
          </p:cNvPr>
          <p:cNvSpPr/>
          <p:nvPr/>
        </p:nvSpPr>
        <p:spPr>
          <a:xfrm>
            <a:off x="5924219" y="3769044"/>
            <a:ext cx="1127234" cy="46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1072A9-A5AD-DBA2-4F19-E5BBC89946E7}"/>
              </a:ext>
            </a:extLst>
          </p:cNvPr>
          <p:cNvSpPr/>
          <p:nvPr/>
        </p:nvSpPr>
        <p:spPr>
          <a:xfrm>
            <a:off x="5761908" y="1741920"/>
            <a:ext cx="2792099" cy="248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82CDA12-52AA-F06A-AF6B-60FBEAD8813A}"/>
              </a:ext>
            </a:extLst>
          </p:cNvPr>
          <p:cNvSpPr/>
          <p:nvPr/>
        </p:nvSpPr>
        <p:spPr>
          <a:xfrm>
            <a:off x="5565041" y="3768981"/>
            <a:ext cx="1127234" cy="58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8BD9BBA-167C-2C8F-AF71-AC876CC3A66D}"/>
              </a:ext>
            </a:extLst>
          </p:cNvPr>
          <p:cNvSpPr/>
          <p:nvPr/>
        </p:nvSpPr>
        <p:spPr>
          <a:xfrm>
            <a:off x="5761344" y="3910903"/>
            <a:ext cx="904070" cy="57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a:extLst>
              <a:ext uri="{FF2B5EF4-FFF2-40B4-BE49-F238E27FC236}">
                <a16:creationId xmlns:a16="http://schemas.microsoft.com/office/drawing/2014/main" id="{2C7A04B7-A55D-9345-69EF-E33AB66C71B3}"/>
              </a:ext>
            </a:extLst>
          </p:cNvPr>
          <p:cNvCxnSpPr>
            <a:cxnSpLocks/>
          </p:cNvCxnSpPr>
          <p:nvPr/>
        </p:nvCxnSpPr>
        <p:spPr>
          <a:xfrm rot="16200000" flipH="1">
            <a:off x="5692175" y="3726170"/>
            <a:ext cx="748174" cy="745800"/>
          </a:xfrm>
          <a:prstGeom prst="curvedConnector3">
            <a:avLst>
              <a:gd name="adj1" fmla="val 50000"/>
            </a:avLst>
          </a:prstGeom>
          <a:noFill/>
          <a:ln w="28575">
            <a:gradFill>
              <a:gsLst>
                <a:gs pos="0">
                  <a:srgbClr val="324F88"/>
                </a:gs>
                <a:gs pos="100000">
                  <a:srgbClr val="009AA8"/>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A70ADB9B-2BB1-968F-81E9-606FB1047ECB}"/>
              </a:ext>
            </a:extLst>
          </p:cNvPr>
          <p:cNvSpPr/>
          <p:nvPr/>
        </p:nvSpPr>
        <p:spPr>
          <a:xfrm>
            <a:off x="5641137" y="4238667"/>
            <a:ext cx="107463" cy="107463"/>
          </a:xfrm>
          <a:prstGeom prst="ellipse">
            <a:avLst/>
          </a:prstGeom>
          <a:solidFill>
            <a:srgbClr val="324F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C9B750-93FE-1981-B03B-575985498871}"/>
              </a:ext>
            </a:extLst>
          </p:cNvPr>
          <p:cNvSpPr/>
          <p:nvPr/>
        </p:nvSpPr>
        <p:spPr>
          <a:xfrm>
            <a:off x="6011258" y="4480735"/>
            <a:ext cx="2331266" cy="168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108ED82-6F88-0618-D63F-AE26AD9DF644}"/>
              </a:ext>
            </a:extLst>
          </p:cNvPr>
          <p:cNvSpPr/>
          <p:nvPr/>
        </p:nvSpPr>
        <p:spPr>
          <a:xfrm flipH="1">
            <a:off x="6440129" y="1944996"/>
            <a:ext cx="4025900" cy="3962730"/>
          </a:xfrm>
          <a:prstGeom prst="roundRect">
            <a:avLst/>
          </a:prstGeom>
          <a:noFill/>
          <a:ln w="28575">
            <a:solidFill>
              <a:srgbClr val="009A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7BBE57-CE5B-DF8B-151E-3A41BE342F81}"/>
              </a:ext>
            </a:extLst>
          </p:cNvPr>
          <p:cNvSpPr/>
          <p:nvPr/>
        </p:nvSpPr>
        <p:spPr>
          <a:xfrm>
            <a:off x="8152741" y="3951114"/>
            <a:ext cx="2866274" cy="2675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9D74BEB3-3201-BA9D-2E4E-09A0393FADD0}"/>
              </a:ext>
            </a:extLst>
          </p:cNvPr>
          <p:cNvSpPr/>
          <p:nvPr/>
        </p:nvSpPr>
        <p:spPr>
          <a:xfrm flipH="1">
            <a:off x="6440759" y="1943945"/>
            <a:ext cx="4025900" cy="3962730"/>
          </a:xfrm>
          <a:prstGeom prst="roundRect">
            <a:avLst/>
          </a:prstGeom>
          <a:noFill/>
          <a:ln w="19050">
            <a:solidFill>
              <a:srgbClr val="009AA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9AA8"/>
                </a:solidFill>
              </a:ln>
              <a:solidFill>
                <a:srgbClr val="009AA8"/>
              </a:solidFill>
            </a:endParaRPr>
          </a:p>
        </p:txBody>
      </p:sp>
      <p:sp>
        <p:nvSpPr>
          <p:cNvPr id="59" name="Rectangle 58">
            <a:extLst>
              <a:ext uri="{FF2B5EF4-FFF2-40B4-BE49-F238E27FC236}">
                <a16:creationId xmlns:a16="http://schemas.microsoft.com/office/drawing/2014/main" id="{66BCC962-69E9-5883-FD50-9CB2819CB4EF}"/>
              </a:ext>
            </a:extLst>
          </p:cNvPr>
          <p:cNvSpPr/>
          <p:nvPr/>
        </p:nvSpPr>
        <p:spPr>
          <a:xfrm>
            <a:off x="6330873" y="3727992"/>
            <a:ext cx="334542" cy="46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97784AF-75D2-890C-D735-AA67402F01E2}"/>
              </a:ext>
            </a:extLst>
          </p:cNvPr>
          <p:cNvSpPr/>
          <p:nvPr/>
        </p:nvSpPr>
        <p:spPr>
          <a:xfrm flipH="1">
            <a:off x="6708204" y="2158803"/>
            <a:ext cx="3558861" cy="3557100"/>
          </a:xfrm>
          <a:prstGeom prst="roundRect">
            <a:avLst/>
          </a:prstGeom>
          <a:solidFill>
            <a:srgbClr val="009AA8"/>
          </a:solidFill>
          <a:ln>
            <a:solidFill>
              <a:srgbClr val="009AA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9AA8"/>
                </a:solidFill>
              </a:ln>
            </a:endParaRPr>
          </a:p>
        </p:txBody>
      </p:sp>
      <p:pic>
        <p:nvPicPr>
          <p:cNvPr id="33" name="Picture 32" descr="A white airplane with a warning sign&#10;&#10;Description automatically generated with low confidence">
            <a:extLst>
              <a:ext uri="{FF2B5EF4-FFF2-40B4-BE49-F238E27FC236}">
                <a16:creationId xmlns:a16="http://schemas.microsoft.com/office/drawing/2014/main" id="{BC39320C-A9E1-C54E-A83A-C7F259289A20}"/>
              </a:ext>
            </a:extLst>
          </p:cNvPr>
          <p:cNvPicPr>
            <a:picLocks noChangeAspect="1"/>
          </p:cNvPicPr>
          <p:nvPr/>
        </p:nvPicPr>
        <p:blipFill>
          <a:blip r:embed="rId4"/>
          <a:stretch>
            <a:fillRect/>
          </a:stretch>
        </p:blipFill>
        <p:spPr>
          <a:xfrm>
            <a:off x="8126360" y="2096678"/>
            <a:ext cx="872836" cy="872836"/>
          </a:xfrm>
          <a:prstGeom prst="rect">
            <a:avLst/>
          </a:prstGeom>
        </p:spPr>
      </p:pic>
      <p:sp>
        <p:nvSpPr>
          <p:cNvPr id="60" name="Rectangle 59">
            <a:extLst>
              <a:ext uri="{FF2B5EF4-FFF2-40B4-BE49-F238E27FC236}">
                <a16:creationId xmlns:a16="http://schemas.microsoft.com/office/drawing/2014/main" id="{234631A2-0069-1891-7C5E-57025B133DAD}"/>
              </a:ext>
            </a:extLst>
          </p:cNvPr>
          <p:cNvSpPr/>
          <p:nvPr/>
        </p:nvSpPr>
        <p:spPr>
          <a:xfrm>
            <a:off x="6416273" y="4135966"/>
            <a:ext cx="111868" cy="14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DA1AE37-A023-9808-C4E3-26D3F92247A6}"/>
              </a:ext>
            </a:extLst>
          </p:cNvPr>
          <p:cNvSpPr/>
          <p:nvPr/>
        </p:nvSpPr>
        <p:spPr>
          <a:xfrm rot="20457876">
            <a:off x="6435385" y="4285641"/>
            <a:ext cx="111868" cy="14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2161E0-1861-DE65-CB26-BCC6AB6C98A0}"/>
              </a:ext>
            </a:extLst>
          </p:cNvPr>
          <p:cNvSpPr/>
          <p:nvPr/>
        </p:nvSpPr>
        <p:spPr>
          <a:xfrm>
            <a:off x="6385251" y="3682266"/>
            <a:ext cx="107463" cy="107463"/>
          </a:xfrm>
          <a:prstGeom prst="ellipse">
            <a:avLst/>
          </a:prstGeom>
          <a:solidFill>
            <a:srgbClr val="009AA8"/>
          </a:solidFill>
          <a:ln>
            <a:solidFill>
              <a:srgbClr val="009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8ED1F23-A6C6-C279-1F5D-B2D5FE826F38}"/>
              </a:ext>
            </a:extLst>
          </p:cNvPr>
          <p:cNvSpPr/>
          <p:nvPr/>
        </p:nvSpPr>
        <p:spPr>
          <a:xfrm rot="20457876">
            <a:off x="6419455" y="4244138"/>
            <a:ext cx="111868" cy="14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62C7DAF-4039-60F7-4D9E-A90D47880223}"/>
              </a:ext>
            </a:extLst>
          </p:cNvPr>
          <p:cNvSpPr/>
          <p:nvPr/>
        </p:nvSpPr>
        <p:spPr>
          <a:xfrm rot="21024162">
            <a:off x="6449140" y="4342846"/>
            <a:ext cx="111868" cy="14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443D3A7-629B-CD79-8BDE-ADC0CE17F44F}"/>
              </a:ext>
            </a:extLst>
          </p:cNvPr>
          <p:cNvSpPr/>
          <p:nvPr/>
        </p:nvSpPr>
        <p:spPr>
          <a:xfrm rot="20205974">
            <a:off x="6414062" y="4237214"/>
            <a:ext cx="111868" cy="14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FAA6A69-431C-7DB6-28D3-CE5170109144}"/>
              </a:ext>
            </a:extLst>
          </p:cNvPr>
          <p:cNvSpPr/>
          <p:nvPr/>
        </p:nvSpPr>
        <p:spPr>
          <a:xfrm>
            <a:off x="5628056" y="3682266"/>
            <a:ext cx="45719" cy="107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5C6DC33-5991-98CC-222D-ECC10C60183E}"/>
              </a:ext>
            </a:extLst>
          </p:cNvPr>
          <p:cNvSpPr/>
          <p:nvPr/>
        </p:nvSpPr>
        <p:spPr>
          <a:xfrm>
            <a:off x="5712821" y="3679090"/>
            <a:ext cx="45719" cy="107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693D1CE-126F-A42A-869D-F7090C83618A}"/>
              </a:ext>
            </a:extLst>
          </p:cNvPr>
          <p:cNvSpPr txBox="1"/>
          <p:nvPr/>
        </p:nvSpPr>
        <p:spPr>
          <a:xfrm>
            <a:off x="2005806" y="2981349"/>
            <a:ext cx="3283843" cy="2554545"/>
          </a:xfrm>
          <a:prstGeom prst="rect">
            <a:avLst/>
          </a:prstGeom>
          <a:noFill/>
        </p:spPr>
        <p:txBody>
          <a:bodyPr wrap="square" rtlCol="0">
            <a:spAutoFit/>
          </a:bodyPr>
          <a:lstStyle/>
          <a:p>
            <a:pPr algn="ctr"/>
            <a:r>
              <a:rPr lang="en-US" sz="1600">
                <a:solidFill>
                  <a:schemeClr val="bg1"/>
                </a:solidFill>
                <a:effectLst/>
                <a:latin typeface="Times New Roman" panose="02020603050405020304" pitchFamily="18" charset="0"/>
                <a:ea typeface="SimSun" panose="02010600030101010101" pitchFamily="2" charset="-122"/>
              </a:rPr>
              <a:t>Pre-flight risk assessment is a key step in the pre-flight planning process to ensure the safety of flight prior to takeoff. Traditional flight risk assessment tools (FRATs) are </a:t>
            </a:r>
            <a:r>
              <a:rPr lang="en-US" sz="1600">
                <a:solidFill>
                  <a:schemeClr val="bg1"/>
                </a:solidFill>
                <a:latin typeface="Times New Roman" panose="02020603050405020304" pitchFamily="18" charset="0"/>
                <a:ea typeface="SimSun" panose="02010600030101010101" pitchFamily="2" charset="-122"/>
              </a:rPr>
              <a:t>often inaccessible, time-intensive, and incomplete. This can lead to improper or time-critical risk assessment in flight, rather than complete and deliberate risk mitigation</a:t>
            </a:r>
            <a:r>
              <a:rPr lang="en-US" sz="1600">
                <a:solidFill>
                  <a:schemeClr val="bg1"/>
                </a:solidFill>
                <a:effectLst/>
                <a:latin typeface="Times New Roman" panose="02020603050405020304" pitchFamily="18" charset="0"/>
                <a:ea typeface="SimSun" panose="02010600030101010101" pitchFamily="2" charset="-122"/>
              </a:rPr>
              <a:t>. </a:t>
            </a:r>
            <a:endParaRPr lang="en-US" sz="1600">
              <a:solidFill>
                <a:schemeClr val="bg1"/>
              </a:solidFill>
            </a:endParaRPr>
          </a:p>
        </p:txBody>
      </p:sp>
      <p:sp>
        <p:nvSpPr>
          <p:cNvPr id="75" name="TextBox 74">
            <a:extLst>
              <a:ext uri="{FF2B5EF4-FFF2-40B4-BE49-F238E27FC236}">
                <a16:creationId xmlns:a16="http://schemas.microsoft.com/office/drawing/2014/main" id="{84C0F8D6-6283-265B-61EE-4F61EEB9286E}"/>
              </a:ext>
            </a:extLst>
          </p:cNvPr>
          <p:cNvSpPr txBox="1"/>
          <p:nvPr/>
        </p:nvSpPr>
        <p:spPr>
          <a:xfrm>
            <a:off x="6894494" y="2966906"/>
            <a:ext cx="3283843" cy="2554545"/>
          </a:xfrm>
          <a:prstGeom prst="rect">
            <a:avLst/>
          </a:prstGeom>
          <a:noFill/>
        </p:spPr>
        <p:txBody>
          <a:bodyPr wrap="square" rtlCol="0">
            <a:spAutoFit/>
          </a:bodyPr>
          <a:lstStyle/>
          <a:p>
            <a:pPr algn="ctr"/>
            <a:r>
              <a:rPr lang="en-US" sz="1600">
                <a:solidFill>
                  <a:schemeClr val="bg1"/>
                </a:solidFill>
                <a:latin typeface="Times New Roman" panose="02020603050405020304" pitchFamily="18" charset="0"/>
                <a:ea typeface="SimSun" panose="02010600030101010101" pitchFamily="2" charset="-122"/>
              </a:rPr>
              <a:t>The solution is to augment traditional FRATs with automated risk assessment based on pilot and flight profiles to produce a risk score that the pilot can then further evaluate for potential risk mitigation. This speeds up the risk assessment process, potentially reduces pilot bias, and can be incorporated into pre-flight planning applications. </a:t>
            </a:r>
            <a:endParaRPr lang="en-US" sz="1600">
              <a:solidFill>
                <a:schemeClr val="bg1"/>
              </a:solidFill>
            </a:endParaRPr>
          </a:p>
        </p:txBody>
      </p:sp>
      <p:sp>
        <p:nvSpPr>
          <p:cNvPr id="78" name="Right Arrow 77">
            <a:extLst>
              <a:ext uri="{FF2B5EF4-FFF2-40B4-BE49-F238E27FC236}">
                <a16:creationId xmlns:a16="http://schemas.microsoft.com/office/drawing/2014/main" id="{8E36F4BC-8DDE-5FB5-DE92-00D2A8CD70C0}"/>
              </a:ext>
            </a:extLst>
          </p:cNvPr>
          <p:cNvSpPr/>
          <p:nvPr/>
        </p:nvSpPr>
        <p:spPr>
          <a:xfrm>
            <a:off x="2090647" y="5972123"/>
            <a:ext cx="7803161" cy="687552"/>
          </a:xfrm>
          <a:prstGeom prst="rightArrow">
            <a:avLst/>
          </a:prstGeom>
          <a:gradFill>
            <a:gsLst>
              <a:gs pos="0">
                <a:schemeClr val="accent5">
                  <a:lumMod val="75000"/>
                </a:schemeClr>
              </a:gs>
              <a:gs pos="55000">
                <a:schemeClr val="accent1">
                  <a:lumMod val="45000"/>
                  <a:lumOff val="55000"/>
                </a:schemeClr>
              </a:gs>
              <a:gs pos="100000">
                <a:srgbClr val="009AA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n>
                  <a:solidFill>
                    <a:schemeClr val="bg1"/>
                  </a:solidFill>
                </a:ln>
                <a:solidFill>
                  <a:schemeClr val="bg1"/>
                </a:solidFill>
              </a:rPr>
              <a:t>             Problem                                                        Solution                  </a:t>
            </a:r>
          </a:p>
        </p:txBody>
      </p:sp>
      <p:sp>
        <p:nvSpPr>
          <p:cNvPr id="84" name="Chord 83">
            <a:extLst>
              <a:ext uri="{FF2B5EF4-FFF2-40B4-BE49-F238E27FC236}">
                <a16:creationId xmlns:a16="http://schemas.microsoft.com/office/drawing/2014/main" id="{F26BA41E-5FF0-3E0B-C156-C02DF2563FBA}"/>
              </a:ext>
            </a:extLst>
          </p:cNvPr>
          <p:cNvSpPr/>
          <p:nvPr/>
        </p:nvSpPr>
        <p:spPr>
          <a:xfrm rot="10988676">
            <a:off x="6001062" y="4257461"/>
            <a:ext cx="420536" cy="429322"/>
          </a:xfrm>
          <a:prstGeom prst="chor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hord 84">
            <a:extLst>
              <a:ext uri="{FF2B5EF4-FFF2-40B4-BE49-F238E27FC236}">
                <a16:creationId xmlns:a16="http://schemas.microsoft.com/office/drawing/2014/main" id="{DB9EAE11-3628-C9CB-3C18-9D53244AFC60}"/>
              </a:ext>
            </a:extLst>
          </p:cNvPr>
          <p:cNvSpPr/>
          <p:nvPr/>
        </p:nvSpPr>
        <p:spPr>
          <a:xfrm rot="828164">
            <a:off x="5560795" y="3686309"/>
            <a:ext cx="171662" cy="173643"/>
          </a:xfrm>
          <a:prstGeom prst="chor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28599311-98A8-CC87-BAA8-7AC9E4DA64AE}"/>
              </a:ext>
            </a:extLst>
          </p:cNvPr>
          <p:cNvCxnSpPr/>
          <p:nvPr/>
        </p:nvCxnSpPr>
        <p:spPr>
          <a:xfrm>
            <a:off x="5689826" y="3622053"/>
            <a:ext cx="15106" cy="199622"/>
          </a:xfrm>
          <a:prstGeom prst="line">
            <a:avLst/>
          </a:prstGeom>
          <a:ln w="19050">
            <a:solidFill>
              <a:srgbClr val="2E528F"/>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64EB4F7-4F86-97BA-80F6-76E4CC5038C0}"/>
              </a:ext>
            </a:extLst>
          </p:cNvPr>
          <p:cNvGrpSpPr/>
          <p:nvPr/>
        </p:nvGrpSpPr>
        <p:grpSpPr>
          <a:xfrm>
            <a:off x="1088877" y="488494"/>
            <a:ext cx="3676249" cy="594838"/>
            <a:chOff x="0" y="453626"/>
            <a:chExt cx="3816177" cy="594838"/>
          </a:xfrm>
        </p:grpSpPr>
        <p:sp>
          <p:nvSpPr>
            <p:cNvPr id="3" name="Pentagon 20">
              <a:extLst>
                <a:ext uri="{FF2B5EF4-FFF2-40B4-BE49-F238E27FC236}">
                  <a16:creationId xmlns:a16="http://schemas.microsoft.com/office/drawing/2014/main" id="{AD960F26-5D1E-B0A0-4DF0-788E480A3367}"/>
                </a:ext>
              </a:extLst>
            </p:cNvPr>
            <p:cNvSpPr/>
            <p:nvPr/>
          </p:nvSpPr>
          <p:spPr>
            <a:xfrm>
              <a:off x="0" y="453626"/>
              <a:ext cx="3803721"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Problem Statement</a:t>
              </a:r>
            </a:p>
          </p:txBody>
        </p:sp>
        <p:sp>
          <p:nvSpPr>
            <p:cNvPr id="9" name="Chevron 22">
              <a:extLst>
                <a:ext uri="{FF2B5EF4-FFF2-40B4-BE49-F238E27FC236}">
                  <a16:creationId xmlns:a16="http://schemas.microsoft.com/office/drawing/2014/main" id="{254D5E9F-1D3D-91B3-4E83-00DB29E2DDAF}"/>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1" name="Picture 10">
            <a:extLst>
              <a:ext uri="{FF2B5EF4-FFF2-40B4-BE49-F238E27FC236}">
                <a16:creationId xmlns:a16="http://schemas.microsoft.com/office/drawing/2014/main" id="{1B42C610-3631-1C22-BC55-272CCE7D7E0A}"/>
              </a:ext>
            </a:extLst>
          </p:cNvPr>
          <p:cNvPicPr>
            <a:picLocks noChangeAspect="1"/>
          </p:cNvPicPr>
          <p:nvPr/>
        </p:nvPicPr>
        <p:blipFill rotWithShape="1">
          <a:blip r:embed="rId6"/>
          <a:srcRect t="8743"/>
          <a:stretch/>
        </p:blipFill>
        <p:spPr>
          <a:xfrm>
            <a:off x="0" y="352194"/>
            <a:ext cx="1285460" cy="863554"/>
          </a:xfrm>
          <a:prstGeom prst="rect">
            <a:avLst/>
          </a:prstGeom>
        </p:spPr>
      </p:pic>
      <p:pic>
        <p:nvPicPr>
          <p:cNvPr id="13" name="Picture 12">
            <a:extLst>
              <a:ext uri="{FF2B5EF4-FFF2-40B4-BE49-F238E27FC236}">
                <a16:creationId xmlns:a16="http://schemas.microsoft.com/office/drawing/2014/main" id="{06628382-AC7C-6E97-46E5-72158716532A}"/>
              </a:ext>
            </a:extLst>
          </p:cNvPr>
          <p:cNvPicPr>
            <a:picLocks noChangeAspect="1"/>
          </p:cNvPicPr>
          <p:nvPr/>
        </p:nvPicPr>
        <p:blipFill rotWithShape="1">
          <a:blip r:embed="rId7"/>
          <a:srcRect l="-2052" t="-1" r="-1064" b="-6320"/>
          <a:stretch/>
        </p:blipFill>
        <p:spPr>
          <a:xfrm>
            <a:off x="0" y="387440"/>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82579495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41F8E28-C98C-12F0-6FE3-69794A2F8BEB}"/>
              </a:ext>
            </a:extLst>
          </p:cNvPr>
          <p:cNvGrpSpPr/>
          <p:nvPr/>
        </p:nvGrpSpPr>
        <p:grpSpPr>
          <a:xfrm>
            <a:off x="735106" y="488494"/>
            <a:ext cx="3302720" cy="594838"/>
            <a:chOff x="-457808" y="453626"/>
            <a:chExt cx="4273985" cy="594838"/>
          </a:xfrm>
        </p:grpSpPr>
        <p:sp>
          <p:nvSpPr>
            <p:cNvPr id="21" name="Pentagon 20">
              <a:extLst>
                <a:ext uri="{FF2B5EF4-FFF2-40B4-BE49-F238E27FC236}">
                  <a16:creationId xmlns:a16="http://schemas.microsoft.com/office/drawing/2014/main" id="{13C1101B-7691-78BF-A7FD-A2F5AA6C8EF7}"/>
                </a:ext>
              </a:extLst>
            </p:cNvPr>
            <p:cNvSpPr/>
            <p:nvPr/>
          </p:nvSpPr>
          <p:spPr>
            <a:xfrm>
              <a:off x="-457808" y="453626"/>
              <a:ext cx="4261530"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Background</a:t>
              </a:r>
            </a:p>
          </p:txBody>
        </p:sp>
        <p:sp>
          <p:nvSpPr>
            <p:cNvPr id="23" name="Chevron 22">
              <a:extLst>
                <a:ext uri="{FF2B5EF4-FFF2-40B4-BE49-F238E27FC236}">
                  <a16:creationId xmlns:a16="http://schemas.microsoft.com/office/drawing/2014/main" id="{98D74A54-CFE0-48F5-025C-93D0C85F323E}"/>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9" name="Rounded Rectangle 28">
            <a:extLst>
              <a:ext uri="{FF2B5EF4-FFF2-40B4-BE49-F238E27FC236}">
                <a16:creationId xmlns:a16="http://schemas.microsoft.com/office/drawing/2014/main" id="{8CEA584B-A697-A3D7-6806-EDFE7C791CCC}"/>
              </a:ext>
            </a:extLst>
          </p:cNvPr>
          <p:cNvSpPr/>
          <p:nvPr/>
        </p:nvSpPr>
        <p:spPr>
          <a:xfrm>
            <a:off x="4545106" y="87021"/>
            <a:ext cx="7126941" cy="1071658"/>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441A39-DEAA-6C4C-B8F1-F273DF06DDA1}"/>
              </a:ext>
            </a:extLst>
          </p:cNvPr>
          <p:cNvSpPr txBox="1"/>
          <p:nvPr/>
        </p:nvSpPr>
        <p:spPr>
          <a:xfrm>
            <a:off x="4724401" y="204572"/>
            <a:ext cx="6732493" cy="954107"/>
          </a:xfrm>
          <a:prstGeom prst="rect">
            <a:avLst/>
          </a:prstGeom>
          <a:noFill/>
        </p:spPr>
        <p:txBody>
          <a:bodyPr wrap="square" rtlCol="0">
            <a:spAutoFit/>
          </a:bodyPr>
          <a:lstStyle/>
          <a:p>
            <a:pPr algn="ctr"/>
            <a:r>
              <a:rPr lang="en-US" sz="2400" b="1">
                <a:solidFill>
                  <a:schemeClr val="bg1"/>
                </a:solidFill>
              </a:rPr>
              <a:t>Available Flight Risk Assessment Tools (FRAT)</a:t>
            </a:r>
          </a:p>
          <a:p>
            <a:pPr algn="ctr"/>
            <a:r>
              <a:rPr lang="en-US" sz="1600" b="1">
                <a:solidFill>
                  <a:schemeClr val="bg1"/>
                </a:solidFill>
              </a:rPr>
              <a:t>Though there are FRATs on the market, most include a score-based system based on pilot input which might be prone to bias. </a:t>
            </a:r>
          </a:p>
        </p:txBody>
      </p:sp>
      <p:grpSp>
        <p:nvGrpSpPr>
          <p:cNvPr id="37" name="Group 36">
            <a:extLst>
              <a:ext uri="{FF2B5EF4-FFF2-40B4-BE49-F238E27FC236}">
                <a16:creationId xmlns:a16="http://schemas.microsoft.com/office/drawing/2014/main" id="{49D6C960-6E8A-183C-1170-1E78B240EF09}"/>
              </a:ext>
            </a:extLst>
          </p:cNvPr>
          <p:cNvGrpSpPr/>
          <p:nvPr/>
        </p:nvGrpSpPr>
        <p:grpSpPr>
          <a:xfrm>
            <a:off x="4545106" y="1325880"/>
            <a:ext cx="2146300" cy="3860346"/>
            <a:chOff x="8083083" y="2657212"/>
            <a:chExt cx="2146300" cy="3860346"/>
          </a:xfrm>
          <a:effectLst>
            <a:outerShdw blurRad="50800" dist="38100" dir="2700000" algn="tl" rotWithShape="0">
              <a:prstClr val="black">
                <a:alpha val="40000"/>
              </a:prstClr>
            </a:outerShdw>
          </a:effectLst>
        </p:grpSpPr>
        <p:pic>
          <p:nvPicPr>
            <p:cNvPr id="34" name="Picture 33" descr="A screenshot of a flight checklist&#10;&#10;Description automatically generated with medium confidence">
              <a:extLst>
                <a:ext uri="{FF2B5EF4-FFF2-40B4-BE49-F238E27FC236}">
                  <a16:creationId xmlns:a16="http://schemas.microsoft.com/office/drawing/2014/main" id="{90035601-35E4-978A-E50F-CA57209489FD}"/>
                </a:ext>
              </a:extLst>
            </p:cNvPr>
            <p:cNvPicPr>
              <a:picLocks noChangeAspect="1"/>
            </p:cNvPicPr>
            <p:nvPr/>
          </p:nvPicPr>
          <p:blipFill>
            <a:blip r:embed="rId4"/>
            <a:stretch>
              <a:fillRect/>
            </a:stretch>
          </p:blipFill>
          <p:spPr>
            <a:xfrm>
              <a:off x="8083083" y="2936158"/>
              <a:ext cx="2146300" cy="3581400"/>
            </a:xfrm>
            <a:prstGeom prst="rect">
              <a:avLst/>
            </a:prstGeom>
          </p:spPr>
        </p:pic>
        <p:sp>
          <p:nvSpPr>
            <p:cNvPr id="36" name="TextBox 35">
              <a:extLst>
                <a:ext uri="{FF2B5EF4-FFF2-40B4-BE49-F238E27FC236}">
                  <a16:creationId xmlns:a16="http://schemas.microsoft.com/office/drawing/2014/main" id="{E0DC2486-9422-BE3F-D546-8D62DB241FB7}"/>
                </a:ext>
              </a:extLst>
            </p:cNvPr>
            <p:cNvSpPr txBox="1"/>
            <p:nvPr/>
          </p:nvSpPr>
          <p:spPr>
            <a:xfrm>
              <a:off x="8083083" y="2657212"/>
              <a:ext cx="2146300" cy="276999"/>
            </a:xfrm>
            <a:prstGeom prst="rect">
              <a:avLst/>
            </a:prstGeom>
            <a:solidFill>
              <a:schemeClr val="bg1"/>
            </a:solidFill>
          </p:spPr>
          <p:txBody>
            <a:bodyPr wrap="square" rtlCol="0">
              <a:spAutoFit/>
            </a:bodyPr>
            <a:lstStyle/>
            <a:p>
              <a:r>
                <a:rPr lang="en-US" sz="1200" b="0" i="0">
                  <a:effectLst/>
                  <a:latin typeface="Times New Roman" panose="02020603050405020304" pitchFamily="18" charset="0"/>
                </a:rPr>
                <a:t>ZDigitalPro, LLC FRAT App</a:t>
              </a:r>
              <a:endParaRPr lang="en-US" sz="1200"/>
            </a:p>
          </p:txBody>
        </p:sp>
      </p:grpSp>
      <p:grpSp>
        <p:nvGrpSpPr>
          <p:cNvPr id="41" name="Group 40">
            <a:extLst>
              <a:ext uri="{FF2B5EF4-FFF2-40B4-BE49-F238E27FC236}">
                <a16:creationId xmlns:a16="http://schemas.microsoft.com/office/drawing/2014/main" id="{CDEDF029-57B6-EA4D-F2B4-A5B42F09F9DF}"/>
              </a:ext>
            </a:extLst>
          </p:cNvPr>
          <p:cNvGrpSpPr/>
          <p:nvPr/>
        </p:nvGrpSpPr>
        <p:grpSpPr>
          <a:xfrm>
            <a:off x="5543652" y="1811689"/>
            <a:ext cx="5140833" cy="4107587"/>
            <a:chOff x="6253443" y="2168812"/>
            <a:chExt cx="5140833" cy="4107587"/>
          </a:xfrm>
          <a:effectLst>
            <a:outerShdw blurRad="50800" dist="38100" dir="2700000" algn="tl" rotWithShape="0">
              <a:prstClr val="black">
                <a:alpha val="40000"/>
              </a:prstClr>
            </a:outerShdw>
          </a:effectLst>
        </p:grpSpPr>
        <p:pic>
          <p:nvPicPr>
            <p:cNvPr id="39" name="Picture 38" descr="A picture containing text, screenshot, font, number&#10;&#10;Description automatically generated">
              <a:extLst>
                <a:ext uri="{FF2B5EF4-FFF2-40B4-BE49-F238E27FC236}">
                  <a16:creationId xmlns:a16="http://schemas.microsoft.com/office/drawing/2014/main" id="{837E24BC-E8EE-8588-7946-9FC6ABCC5896}"/>
                </a:ext>
              </a:extLst>
            </p:cNvPr>
            <p:cNvPicPr>
              <a:picLocks noChangeAspect="1"/>
            </p:cNvPicPr>
            <p:nvPr/>
          </p:nvPicPr>
          <p:blipFill>
            <a:blip r:embed="rId5"/>
            <a:stretch>
              <a:fillRect/>
            </a:stretch>
          </p:blipFill>
          <p:spPr>
            <a:xfrm>
              <a:off x="6253443" y="2435632"/>
              <a:ext cx="5140833" cy="3840767"/>
            </a:xfrm>
            <a:prstGeom prst="rect">
              <a:avLst/>
            </a:prstGeom>
          </p:spPr>
        </p:pic>
        <p:sp>
          <p:nvSpPr>
            <p:cNvPr id="40" name="TextBox 39">
              <a:extLst>
                <a:ext uri="{FF2B5EF4-FFF2-40B4-BE49-F238E27FC236}">
                  <a16:creationId xmlns:a16="http://schemas.microsoft.com/office/drawing/2014/main" id="{656F77C3-3C2F-AAC1-1618-9A080A3C6637}"/>
                </a:ext>
              </a:extLst>
            </p:cNvPr>
            <p:cNvSpPr txBox="1"/>
            <p:nvPr/>
          </p:nvSpPr>
          <p:spPr>
            <a:xfrm>
              <a:off x="6253443" y="2168812"/>
              <a:ext cx="5140833" cy="276999"/>
            </a:xfrm>
            <a:prstGeom prst="rect">
              <a:avLst/>
            </a:prstGeom>
            <a:solidFill>
              <a:schemeClr val="bg1"/>
            </a:solidFill>
            <a:effectLst/>
          </p:spPr>
          <p:txBody>
            <a:bodyPr wrap="square" rtlCol="0">
              <a:spAutoFit/>
            </a:bodyPr>
            <a:lstStyle/>
            <a:p>
              <a:r>
                <a:rPr lang="en-US" sz="1200" b="0" i="0">
                  <a:effectLst/>
                  <a:latin typeface="Times New Roman" panose="02020603050405020304" pitchFamily="18" charset="0"/>
                </a:rPr>
                <a:t>National Business Aviation Association</a:t>
              </a:r>
              <a:endParaRPr lang="en-US" sz="1200"/>
            </a:p>
          </p:txBody>
        </p:sp>
      </p:grpSp>
      <p:sp>
        <p:nvSpPr>
          <p:cNvPr id="2" name="TextBox 1">
            <a:extLst>
              <a:ext uri="{FF2B5EF4-FFF2-40B4-BE49-F238E27FC236}">
                <a16:creationId xmlns:a16="http://schemas.microsoft.com/office/drawing/2014/main" id="{8EBBD9A1-E260-F23C-941C-D009D38DBE7B}"/>
              </a:ext>
            </a:extLst>
          </p:cNvPr>
          <p:cNvSpPr txBox="1"/>
          <p:nvPr/>
        </p:nvSpPr>
        <p:spPr>
          <a:xfrm>
            <a:off x="123210" y="1325880"/>
            <a:ext cx="3777763" cy="5909310"/>
          </a:xfrm>
          <a:prstGeom prst="rect">
            <a:avLst/>
          </a:prstGeom>
          <a:noFill/>
        </p:spPr>
        <p:txBody>
          <a:bodyPr wrap="square" rtlCol="0">
            <a:spAutoFit/>
          </a:bodyPr>
          <a:lstStyle/>
          <a:p>
            <a:r>
              <a:rPr lang="en-US" sz="1800">
                <a:solidFill>
                  <a:schemeClr val="bg1"/>
                </a:solidFill>
                <a:effectLst/>
                <a:latin typeface="Times New Roman" panose="02020603050405020304" pitchFamily="18" charset="0"/>
                <a:ea typeface="SimSun" panose="02010600030101010101" pitchFamily="2" charset="-122"/>
              </a:rPr>
              <a:t>“Poor risk management was a root cause of nearly 50 percent of the fatal business aircraft accidents.” </a:t>
            </a:r>
          </a:p>
          <a:p>
            <a:r>
              <a:rPr lang="en-US">
                <a:solidFill>
                  <a:schemeClr val="bg1"/>
                </a:solidFill>
                <a:latin typeface="Times New Roman" panose="02020603050405020304" pitchFamily="18" charset="0"/>
                <a:ea typeface="SimSun" panose="02010600030101010101" pitchFamily="2" charset="-122"/>
              </a:rPr>
              <a:t>                                      </a:t>
            </a:r>
            <a:r>
              <a:rPr lang="en-US" sz="1800">
                <a:solidFill>
                  <a:schemeClr val="bg1"/>
                </a:solidFill>
                <a:effectLst/>
                <a:latin typeface="Times New Roman" panose="02020603050405020304" pitchFamily="18" charset="0"/>
                <a:ea typeface="SimSun" panose="02010600030101010101" pitchFamily="2" charset="-122"/>
              </a:rPr>
              <a:t>– </a:t>
            </a:r>
            <a:r>
              <a:rPr lang="en-US" sz="1800" i="1">
                <a:solidFill>
                  <a:schemeClr val="bg1"/>
                </a:solidFill>
                <a:effectLst/>
                <a:latin typeface="Times New Roman" panose="02020603050405020304" pitchFamily="18" charset="0"/>
                <a:ea typeface="SimSun" panose="02010600030101010101" pitchFamily="2" charset="-122"/>
              </a:rPr>
              <a:t>Wright, 2019</a:t>
            </a:r>
          </a:p>
          <a:p>
            <a:endParaRPr lang="en-US" i="1">
              <a:latin typeface="Times New Roman" panose="02020603050405020304" pitchFamily="18" charset="0"/>
              <a:ea typeface="SimSun" panose="02010600030101010101" pitchFamily="2" charset="-122"/>
            </a:endParaRPr>
          </a:p>
          <a:p>
            <a:r>
              <a:rPr lang="en-US" sz="1800">
                <a:solidFill>
                  <a:schemeClr val="bg1"/>
                </a:solidFill>
                <a:effectLst/>
                <a:latin typeface="Times New Roman" panose="02020603050405020304" pitchFamily="18" charset="0"/>
                <a:ea typeface="SimSun" panose="02010600030101010101" pitchFamily="2" charset="-122"/>
              </a:rPr>
              <a:t>“Civilian aviation operations excluding paid passenger transport, accounts for 94% of civilian aviation fatalities</a:t>
            </a:r>
            <a:r>
              <a:rPr lang="en-US" sz="1800" i="1">
                <a:solidFill>
                  <a:schemeClr val="bg1"/>
                </a:solidFill>
                <a:effectLst/>
                <a:latin typeface="Times New Roman" panose="02020603050405020304" pitchFamily="18" charset="0"/>
                <a:ea typeface="SimSun" panose="02010600030101010101" pitchFamily="2" charset="-122"/>
              </a:rPr>
              <a:t>.”                        – Boyd, 2017</a:t>
            </a:r>
          </a:p>
          <a:p>
            <a:endParaRPr lang="en-US" sz="1800" i="1">
              <a:effectLst/>
              <a:latin typeface="Times New Roman" panose="02020603050405020304" pitchFamily="18" charset="0"/>
              <a:ea typeface="SimSun" panose="02010600030101010101" pitchFamily="2" charset="-122"/>
            </a:endParaRPr>
          </a:p>
          <a:p>
            <a:r>
              <a:rPr lang="en-US" sz="1800">
                <a:solidFill>
                  <a:schemeClr val="bg1"/>
                </a:solidFill>
                <a:effectLst/>
                <a:latin typeface="Times New Roman" panose="02020603050405020304" pitchFamily="18" charset="0"/>
                <a:ea typeface="SimSun" panose="02010600030101010101" pitchFamily="2" charset="-122"/>
              </a:rPr>
              <a:t>“60% of fatal accidents occurred while flying in instrument meteorological conditions (IMC), most frequently “between October and April, on weekends, in early morning and evening periods, and along the West Coast, Colorado Rockies, Appalachian Mountains, and the Northeast</a:t>
            </a:r>
            <a:r>
              <a:rPr lang="en-US" i="1">
                <a:solidFill>
                  <a:schemeClr val="bg1"/>
                </a:solidFill>
                <a:latin typeface="Times New Roman" panose="02020603050405020304" pitchFamily="18" charset="0"/>
                <a:ea typeface="SimSun" panose="02010600030101010101" pitchFamily="2" charset="-122"/>
              </a:rPr>
              <a:t>.”</a:t>
            </a:r>
          </a:p>
          <a:p>
            <a:r>
              <a:rPr lang="en-US" i="1">
                <a:solidFill>
                  <a:schemeClr val="bg1"/>
                </a:solidFill>
                <a:latin typeface="Times New Roman" panose="02020603050405020304" pitchFamily="18" charset="0"/>
                <a:ea typeface="SimSun" panose="02010600030101010101" pitchFamily="2" charset="-122"/>
              </a:rPr>
              <a:t>                          </a:t>
            </a:r>
            <a:r>
              <a:rPr lang="en-US" sz="1800" i="1">
                <a:solidFill>
                  <a:schemeClr val="bg1"/>
                </a:solidFill>
                <a:effectLst/>
                <a:latin typeface="Times New Roman" panose="02020603050405020304" pitchFamily="18" charset="0"/>
                <a:ea typeface="SimSun" panose="02010600030101010101" pitchFamily="2" charset="-122"/>
              </a:rPr>
              <a:t>– </a:t>
            </a:r>
            <a:r>
              <a:rPr lang="en-US" i="1">
                <a:solidFill>
                  <a:schemeClr val="bg1"/>
                </a:solidFill>
                <a:latin typeface="Times New Roman" panose="02020603050405020304" pitchFamily="18" charset="0"/>
                <a:ea typeface="SimSun" panose="02010600030101010101" pitchFamily="2" charset="-122"/>
              </a:rPr>
              <a:t>Fultz &amp; Ashley, 2016</a:t>
            </a:r>
            <a:endParaRPr lang="en-US" sz="1800">
              <a:solidFill>
                <a:schemeClr val="bg1"/>
              </a:solidFill>
              <a:effectLst/>
              <a:latin typeface="Times New Roman" panose="02020603050405020304" pitchFamily="18" charset="0"/>
              <a:ea typeface="SimSun" panose="02010600030101010101" pitchFamily="2" charset="-122"/>
            </a:endParaRPr>
          </a:p>
          <a:p>
            <a:endParaRPr lang="en-US">
              <a:latin typeface="Times New Roman" panose="02020603050405020304" pitchFamily="18" charset="0"/>
              <a:ea typeface="SimSun" panose="02010600030101010101" pitchFamily="2" charset="-122"/>
            </a:endParaRPr>
          </a:p>
          <a:p>
            <a:endParaRPr lang="en-US"/>
          </a:p>
        </p:txBody>
      </p:sp>
      <p:sp>
        <p:nvSpPr>
          <p:cNvPr id="42" name="TextBox 41">
            <a:extLst>
              <a:ext uri="{FF2B5EF4-FFF2-40B4-BE49-F238E27FC236}">
                <a16:creationId xmlns:a16="http://schemas.microsoft.com/office/drawing/2014/main" id="{6A212693-B562-E436-1AFD-4102932E6FDA}"/>
              </a:ext>
            </a:extLst>
          </p:cNvPr>
          <p:cNvSpPr txBox="1"/>
          <p:nvPr/>
        </p:nvSpPr>
        <p:spPr>
          <a:xfrm>
            <a:off x="6519659" y="2669199"/>
            <a:ext cx="5458117" cy="276999"/>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sz="1200" b="0" i="0">
                <a:effectLst/>
                <a:latin typeface="Times New Roman" panose="02020603050405020304" pitchFamily="18" charset="0"/>
              </a:defRPr>
            </a:lvl1pPr>
          </a:lstStyle>
          <a:p>
            <a:r>
              <a:rPr lang="en-US"/>
              <a:t>FAA Safety Team FRAT</a:t>
            </a:r>
          </a:p>
        </p:txBody>
      </p:sp>
      <p:pic>
        <p:nvPicPr>
          <p:cNvPr id="28" name="Picture 27" descr="A picture containing text, screenshot, number, font&#10;&#10;Description automatically generated">
            <a:extLst>
              <a:ext uri="{FF2B5EF4-FFF2-40B4-BE49-F238E27FC236}">
                <a16:creationId xmlns:a16="http://schemas.microsoft.com/office/drawing/2014/main" id="{4CC18E31-42C3-3467-BA81-52DE1726736A}"/>
              </a:ext>
            </a:extLst>
          </p:cNvPr>
          <p:cNvPicPr>
            <a:picLocks noChangeAspect="1"/>
          </p:cNvPicPr>
          <p:nvPr/>
        </p:nvPicPr>
        <p:blipFill rotWithShape="1">
          <a:blip r:embed="rId6"/>
          <a:srcRect t="4059"/>
          <a:stretch/>
        </p:blipFill>
        <p:spPr>
          <a:xfrm>
            <a:off x="6499232" y="2945582"/>
            <a:ext cx="5477201" cy="375347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E1B40F-EB65-35D9-A299-D49B69405842}"/>
              </a:ext>
            </a:extLst>
          </p:cNvPr>
          <p:cNvPicPr>
            <a:picLocks noChangeAspect="1"/>
          </p:cNvPicPr>
          <p:nvPr/>
        </p:nvPicPr>
        <p:blipFill rotWithShape="1">
          <a:blip r:embed="rId7"/>
          <a:srcRect l="-2052" t="-1" r="-1064" b="-6320"/>
          <a:stretch/>
        </p:blipFill>
        <p:spPr>
          <a:xfrm>
            <a:off x="0" y="387440"/>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350429392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050">
            <a:extLst>
              <a:ext uri="{FF2B5EF4-FFF2-40B4-BE49-F238E27FC236}">
                <a16:creationId xmlns:a16="http://schemas.microsoft.com/office/drawing/2014/main" id="{BD9F4CD7-6769-7E23-2167-488A1292FEFF}"/>
              </a:ext>
            </a:extLst>
          </p:cNvPr>
          <p:cNvSpPr/>
          <p:nvPr/>
        </p:nvSpPr>
        <p:spPr>
          <a:xfrm>
            <a:off x="0" y="-22860"/>
            <a:ext cx="12192000" cy="1201963"/>
          </a:xfrm>
          <a:prstGeom prst="rect">
            <a:avLst/>
          </a:prstGeom>
          <a:gradFill>
            <a:gsLst>
              <a:gs pos="0">
                <a:srgbClr val="0E2F6B"/>
              </a:gs>
              <a:gs pos="48000">
                <a:srgbClr val="0C347C"/>
              </a:gs>
              <a:gs pos="100000">
                <a:schemeClr val="accent1">
                  <a:lumMod val="75000"/>
                </a:schemeClr>
              </a:gs>
            </a:gsLst>
            <a:lin ang="135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medium confidence">
            <a:extLst>
              <a:ext uri="{FF2B5EF4-FFF2-40B4-BE49-F238E27FC236}">
                <a16:creationId xmlns:a16="http://schemas.microsoft.com/office/drawing/2014/main" id="{BDE0A0E3-2996-05C9-D9EC-093E0EB53C3D}"/>
              </a:ext>
            </a:extLst>
          </p:cNvPr>
          <p:cNvPicPr>
            <a:picLocks noChangeAspect="1"/>
          </p:cNvPicPr>
          <p:nvPr/>
        </p:nvPicPr>
        <p:blipFill>
          <a:blip r:embed="rId2"/>
          <a:stretch>
            <a:fillRect/>
          </a:stretch>
        </p:blipFill>
        <p:spPr>
          <a:xfrm>
            <a:off x="1298929" y="1706391"/>
            <a:ext cx="9594142" cy="436660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pic>
      <p:sp>
        <p:nvSpPr>
          <p:cNvPr id="4" name="Triangle 3">
            <a:extLst>
              <a:ext uri="{FF2B5EF4-FFF2-40B4-BE49-F238E27FC236}">
                <a16:creationId xmlns:a16="http://schemas.microsoft.com/office/drawing/2014/main" id="{B4E06BB8-7921-79A5-84AB-3D42E6C42FB8}"/>
              </a:ext>
            </a:extLst>
          </p:cNvPr>
          <p:cNvSpPr/>
          <p:nvPr/>
        </p:nvSpPr>
        <p:spPr>
          <a:xfrm rot="10800000">
            <a:off x="1123780" y="1701116"/>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a:extLst>
              <a:ext uri="{FF2B5EF4-FFF2-40B4-BE49-F238E27FC236}">
                <a16:creationId xmlns:a16="http://schemas.microsoft.com/office/drawing/2014/main" id="{8A1E4961-6F90-FA16-7719-C0443417E390}"/>
              </a:ext>
            </a:extLst>
          </p:cNvPr>
          <p:cNvSpPr/>
          <p:nvPr/>
        </p:nvSpPr>
        <p:spPr>
          <a:xfrm>
            <a:off x="1125517" y="1394419"/>
            <a:ext cx="3414229"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FRAT Project Modeling Methodology</a:t>
            </a:r>
          </a:p>
        </p:txBody>
      </p:sp>
      <p:grpSp>
        <p:nvGrpSpPr>
          <p:cNvPr id="2" name="Group 1">
            <a:extLst>
              <a:ext uri="{FF2B5EF4-FFF2-40B4-BE49-F238E27FC236}">
                <a16:creationId xmlns:a16="http://schemas.microsoft.com/office/drawing/2014/main" id="{3A9A24EE-1989-69BE-8385-14EE42E24AFD}"/>
              </a:ext>
            </a:extLst>
          </p:cNvPr>
          <p:cNvGrpSpPr/>
          <p:nvPr/>
        </p:nvGrpSpPr>
        <p:grpSpPr>
          <a:xfrm>
            <a:off x="190500" y="278441"/>
            <a:ext cx="4574626" cy="594838"/>
            <a:chOff x="-932572" y="453626"/>
            <a:chExt cx="4748749" cy="594838"/>
          </a:xfrm>
        </p:grpSpPr>
        <p:sp>
          <p:nvSpPr>
            <p:cNvPr id="6" name="Pentagon 20">
              <a:extLst>
                <a:ext uri="{FF2B5EF4-FFF2-40B4-BE49-F238E27FC236}">
                  <a16:creationId xmlns:a16="http://schemas.microsoft.com/office/drawing/2014/main" id="{197A2632-DB24-99F1-78A8-9EA399D2784F}"/>
                </a:ext>
              </a:extLst>
            </p:cNvPr>
            <p:cNvSpPr/>
            <p:nvPr/>
          </p:nvSpPr>
          <p:spPr>
            <a:xfrm>
              <a:off x="-932572" y="453626"/>
              <a:ext cx="4736293"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Methodology</a:t>
              </a:r>
            </a:p>
          </p:txBody>
        </p:sp>
        <p:sp>
          <p:nvSpPr>
            <p:cNvPr id="7" name="Chevron 22">
              <a:extLst>
                <a:ext uri="{FF2B5EF4-FFF2-40B4-BE49-F238E27FC236}">
                  <a16:creationId xmlns:a16="http://schemas.microsoft.com/office/drawing/2014/main" id="{DE04AF0D-0159-7FB6-1993-7062738DDD86}"/>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8" name="Picture 7">
            <a:extLst>
              <a:ext uri="{FF2B5EF4-FFF2-40B4-BE49-F238E27FC236}">
                <a16:creationId xmlns:a16="http://schemas.microsoft.com/office/drawing/2014/main" id="{470529F0-1792-D1F4-8592-E908BE61700C}"/>
              </a:ext>
            </a:extLst>
          </p:cNvPr>
          <p:cNvPicPr>
            <a:picLocks noChangeAspect="1"/>
          </p:cNvPicPr>
          <p:nvPr/>
        </p:nvPicPr>
        <p:blipFill rotWithShape="1">
          <a:blip r:embed="rId3"/>
          <a:srcRect t="8743"/>
          <a:stretch/>
        </p:blipFill>
        <p:spPr>
          <a:xfrm>
            <a:off x="0" y="142141"/>
            <a:ext cx="1285460" cy="863554"/>
          </a:xfrm>
          <a:prstGeom prst="rect">
            <a:avLst/>
          </a:prstGeom>
        </p:spPr>
      </p:pic>
      <p:pic>
        <p:nvPicPr>
          <p:cNvPr id="9" name="Picture 8">
            <a:extLst>
              <a:ext uri="{FF2B5EF4-FFF2-40B4-BE49-F238E27FC236}">
                <a16:creationId xmlns:a16="http://schemas.microsoft.com/office/drawing/2014/main" id="{1CA19537-86B6-AF4B-47D8-9B1C1C5199B5}"/>
              </a:ext>
            </a:extLst>
          </p:cNvPr>
          <p:cNvPicPr>
            <a:picLocks noChangeAspect="1"/>
          </p:cNvPicPr>
          <p:nvPr/>
        </p:nvPicPr>
        <p:blipFill rotWithShape="1">
          <a:blip r:embed="rId4"/>
          <a:srcRect l="-2052" t="-1" r="-1064" b="-6320"/>
          <a:stretch/>
        </p:blipFill>
        <p:spPr>
          <a:xfrm>
            <a:off x="-3023" y="142141"/>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41904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E2F6B"/>
            </a:gs>
            <a:gs pos="48000">
              <a:srgbClr val="0C347C"/>
            </a:gs>
            <a:gs pos="100000">
              <a:schemeClr val="accent1">
                <a:lumMod val="75000"/>
              </a:schemeClr>
            </a:gs>
          </a:gsLst>
          <a:lin ang="13500000" scaled="1"/>
          <a:tileRect/>
        </a:gradFill>
        <a:effectLst/>
      </p:bgPr>
    </p:bg>
    <p:spTree>
      <p:nvGrpSpPr>
        <p:cNvPr id="1" name=""/>
        <p:cNvGrpSpPr/>
        <p:nvPr/>
      </p:nvGrpSpPr>
      <p:grpSpPr>
        <a:xfrm>
          <a:off x="0" y="0"/>
          <a:ext cx="0" cy="0"/>
          <a:chOff x="0" y="0"/>
          <a:chExt cx="0" cy="0"/>
        </a:xfrm>
      </p:grpSpPr>
      <p:sp>
        <p:nvSpPr>
          <p:cNvPr id="10" name="Trapezoid 9">
            <a:extLst>
              <a:ext uri="{FF2B5EF4-FFF2-40B4-BE49-F238E27FC236}">
                <a16:creationId xmlns:a16="http://schemas.microsoft.com/office/drawing/2014/main" id="{907F91F5-F03B-394B-8928-9DBFA9B4DABF}"/>
              </a:ext>
            </a:extLst>
          </p:cNvPr>
          <p:cNvSpPr/>
          <p:nvPr/>
        </p:nvSpPr>
        <p:spPr>
          <a:xfrm rot="16200000" flipH="1">
            <a:off x="6150622" y="4562861"/>
            <a:ext cx="2062103" cy="2240402"/>
          </a:xfrm>
          <a:prstGeom prst="trapezoid">
            <a:avLst>
              <a:gd name="adj" fmla="val 50000"/>
            </a:avLst>
          </a:prstGeom>
          <a:gradFill flip="none" rotWithShape="1">
            <a:gsLst>
              <a:gs pos="0">
                <a:srgbClr val="003055"/>
              </a:gs>
              <a:gs pos="22000">
                <a:srgbClr val="012645"/>
              </a:gs>
              <a:gs pos="100000">
                <a:srgbClr val="021B3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2DF4FCC-D8BF-6D04-D606-424DFF3E96B0}"/>
              </a:ext>
            </a:extLst>
          </p:cNvPr>
          <p:cNvSpPr/>
          <p:nvPr/>
        </p:nvSpPr>
        <p:spPr>
          <a:xfrm rot="16200000" flipH="1">
            <a:off x="6120230" y="2205353"/>
            <a:ext cx="2062103" cy="2240402"/>
          </a:xfrm>
          <a:prstGeom prst="trapezoid">
            <a:avLst>
              <a:gd name="adj" fmla="val 50000"/>
            </a:avLst>
          </a:prstGeom>
          <a:gradFill flip="none" rotWithShape="1">
            <a:gsLst>
              <a:gs pos="18000">
                <a:srgbClr val="004B84"/>
              </a:gs>
              <a:gs pos="0">
                <a:srgbClr val="0362AC"/>
              </a:gs>
              <a:gs pos="100000">
                <a:srgbClr val="04305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15C7CAD5-927A-3C96-D3E9-5825913A1488}"/>
              </a:ext>
            </a:extLst>
          </p:cNvPr>
          <p:cNvSpPr/>
          <p:nvPr/>
        </p:nvSpPr>
        <p:spPr>
          <a:xfrm rot="5400000">
            <a:off x="2803708" y="4594333"/>
            <a:ext cx="2062103" cy="2240402"/>
          </a:xfrm>
          <a:prstGeom prst="trapezoid">
            <a:avLst>
              <a:gd name="adj" fmla="val 50000"/>
            </a:avLst>
          </a:prstGeom>
          <a:gradFill flip="none" rotWithShape="1">
            <a:gsLst>
              <a:gs pos="0">
                <a:srgbClr val="023F6F"/>
              </a:gs>
              <a:gs pos="22000">
                <a:srgbClr val="024275"/>
              </a:gs>
              <a:gs pos="100000">
                <a:srgbClr val="02203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ADDBDF-223D-A9B3-BD63-7DC23E04997B}"/>
              </a:ext>
            </a:extLst>
          </p:cNvPr>
          <p:cNvSpPr/>
          <p:nvPr/>
        </p:nvSpPr>
        <p:spPr>
          <a:xfrm>
            <a:off x="3746500" y="112414"/>
            <a:ext cx="6406417" cy="1597519"/>
          </a:xfrm>
          <a:prstGeom prst="rect">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D8173E-9092-C196-3489-4827AA9C88BF}"/>
              </a:ext>
            </a:extLst>
          </p:cNvPr>
          <p:cNvPicPr>
            <a:picLocks noChangeAspect="1"/>
          </p:cNvPicPr>
          <p:nvPr/>
        </p:nvPicPr>
        <p:blipFill>
          <a:blip r:embed="rId3"/>
          <a:stretch>
            <a:fillRect/>
          </a:stretch>
        </p:blipFill>
        <p:spPr>
          <a:xfrm>
            <a:off x="5111523" y="455032"/>
            <a:ext cx="3639007" cy="779787"/>
          </a:xfrm>
          <a:prstGeom prst="rect">
            <a:avLst/>
          </a:prstGeom>
        </p:spPr>
      </p:pic>
      <p:pic>
        <p:nvPicPr>
          <p:cNvPr id="3074" name="Picture 2">
            <a:extLst>
              <a:ext uri="{FF2B5EF4-FFF2-40B4-BE49-F238E27FC236}">
                <a16:creationId xmlns:a16="http://schemas.microsoft.com/office/drawing/2014/main" id="{BB64C828-6177-85F7-E27F-392B11BC8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677" y="380781"/>
            <a:ext cx="1012284" cy="10122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7FE72EF-09DE-ED35-C6C9-9CDFA911F9D4}"/>
              </a:ext>
            </a:extLst>
          </p:cNvPr>
          <p:cNvSpPr txBox="1"/>
          <p:nvPr/>
        </p:nvSpPr>
        <p:spPr>
          <a:xfrm>
            <a:off x="160156" y="2325974"/>
            <a:ext cx="2527615" cy="2062103"/>
          </a:xfrm>
          <a:prstGeom prst="rect">
            <a:avLst/>
          </a:prstGeom>
          <a:solidFill>
            <a:srgbClr val="2B90F6"/>
          </a:solidFill>
        </p:spPr>
        <p:txBody>
          <a:bodyPr wrap="none" rtlCol="0">
            <a:spAutoFit/>
          </a:bodyPr>
          <a:lstStyle/>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Total Flight Hours</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Actual Instrument Time</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Flight Hours in Make</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Flight Hours at Night</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Rotary Wing Flight Hours</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Single Engine Flight Hours</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Multi-Engine Flight Hours</a:t>
            </a:r>
            <a:endParaRPr lang="en-US" sz="1600" b="0" i="0" u="none" strike="noStrike">
              <a:solidFill>
                <a:schemeClr val="bg1"/>
              </a:solidFill>
              <a:effectLst/>
              <a:latin typeface="Arial" panose="020B0604020202020204" pitchFamily="34" charset="0"/>
            </a:endParaRPr>
          </a:p>
          <a:p>
            <a:pPr marL="0" marR="0" indent="0" algn="l" rtl="0" eaLnBrk="1" fontAlgn="ctr"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Simulated Instrument Hours</a:t>
            </a:r>
            <a:endParaRPr lang="en-US" sz="1600" b="0" i="0" u="none" strike="noStrike">
              <a:solidFill>
                <a:schemeClr val="bg1"/>
              </a:solidFill>
              <a:effectLst/>
              <a:latin typeface="Arial" panose="020B0604020202020204" pitchFamily="34" charset="0"/>
            </a:endParaRPr>
          </a:p>
        </p:txBody>
      </p:sp>
      <p:sp>
        <p:nvSpPr>
          <p:cNvPr id="28" name="TextBox 27">
            <a:extLst>
              <a:ext uri="{FF2B5EF4-FFF2-40B4-BE49-F238E27FC236}">
                <a16:creationId xmlns:a16="http://schemas.microsoft.com/office/drawing/2014/main" id="{E0456604-15DF-40EA-0388-C55A3583E91D}"/>
              </a:ext>
            </a:extLst>
          </p:cNvPr>
          <p:cNvSpPr txBox="1"/>
          <p:nvPr/>
        </p:nvSpPr>
        <p:spPr>
          <a:xfrm>
            <a:off x="123209" y="4720731"/>
            <a:ext cx="2591350" cy="2062103"/>
          </a:xfrm>
          <a:prstGeom prst="rect">
            <a:avLst/>
          </a:prstGeom>
          <a:solidFill>
            <a:srgbClr val="005490"/>
          </a:solidFill>
        </p:spPr>
        <p:txBody>
          <a:bodyPr wrap="none" rtlCol="0">
            <a:spAutoFit/>
          </a:bodyPr>
          <a:lstStyle>
            <a:defPPr>
              <a:defRPr lang="en-US"/>
            </a:defPPr>
            <a:lvl1pPr marR="0" indent="0" fontAlgn="ctr">
              <a:spcBef>
                <a:spcPts val="0"/>
              </a:spcBef>
              <a:spcAft>
                <a:spcPts val="0"/>
              </a:spcAft>
              <a:defRPr b="0" i="0" u="none" strike="noStrike">
                <a:solidFill>
                  <a:schemeClr val="bg1"/>
                </a:solidFill>
                <a:effectLst/>
                <a:latin typeface="Calibri" panose="020F0502020204030204" pitchFamily="34" charset="0"/>
              </a:defRPr>
            </a:lvl1pPr>
          </a:lstStyle>
          <a:p>
            <a:r>
              <a:rPr lang="en-US" sz="1600"/>
              <a:t>Aircraft Make</a:t>
            </a:r>
          </a:p>
          <a:p>
            <a:r>
              <a:rPr lang="en-US" sz="1600"/>
              <a:t>Aircraft Model</a:t>
            </a:r>
          </a:p>
          <a:p>
            <a:r>
              <a:rPr lang="en-US" sz="1600"/>
              <a:t>Airframe Hours</a:t>
            </a:r>
          </a:p>
          <a:p>
            <a:r>
              <a:rPr lang="en-US" sz="1600"/>
              <a:t>Certified Max Gross Weight</a:t>
            </a:r>
          </a:p>
          <a:p>
            <a:r>
              <a:rPr lang="en-US" sz="1600"/>
              <a:t>Airframe Inspection Timeline</a:t>
            </a:r>
          </a:p>
          <a:p>
            <a:r>
              <a:rPr lang="en-US" sz="1600"/>
              <a:t>Engine hours</a:t>
            </a:r>
          </a:p>
          <a:p>
            <a:r>
              <a:rPr lang="en-US" sz="1600"/>
              <a:t>No. Engines</a:t>
            </a:r>
          </a:p>
          <a:p>
            <a:r>
              <a:rPr lang="en-US" sz="1600"/>
              <a:t>Engine Manufacturer</a:t>
            </a:r>
          </a:p>
        </p:txBody>
      </p:sp>
      <p:sp>
        <p:nvSpPr>
          <p:cNvPr id="29" name="TextBox 28">
            <a:extLst>
              <a:ext uri="{FF2B5EF4-FFF2-40B4-BE49-F238E27FC236}">
                <a16:creationId xmlns:a16="http://schemas.microsoft.com/office/drawing/2014/main" id="{E5B23DAF-125F-5573-C0C9-5DC41DBE61FF}"/>
              </a:ext>
            </a:extLst>
          </p:cNvPr>
          <p:cNvSpPr txBox="1"/>
          <p:nvPr/>
        </p:nvSpPr>
        <p:spPr>
          <a:xfrm>
            <a:off x="8272636" y="2303765"/>
            <a:ext cx="2550382" cy="2062103"/>
          </a:xfrm>
          <a:prstGeom prst="rect">
            <a:avLst/>
          </a:prstGeom>
          <a:solidFill>
            <a:srgbClr val="036FBF"/>
          </a:solidFill>
        </p:spPr>
        <p:txBody>
          <a:bodyPr wrap="square" rtlCol="0">
            <a:spAutoFit/>
          </a:bodyPr>
          <a:lstStyle>
            <a:defPPr>
              <a:defRPr lang="en-US"/>
            </a:defPPr>
            <a:lvl1pPr marR="0" indent="0" fontAlgn="ctr">
              <a:spcBef>
                <a:spcPts val="0"/>
              </a:spcBef>
              <a:spcAft>
                <a:spcPts val="0"/>
              </a:spcAft>
              <a:defRPr b="0" i="0" u="none" strike="noStrike">
                <a:solidFill>
                  <a:schemeClr val="bg1"/>
                </a:solidFill>
                <a:effectLst/>
                <a:latin typeface="Calibri" panose="020F0502020204030204" pitchFamily="34" charset="0"/>
              </a:defRPr>
            </a:lvl1pPr>
          </a:lstStyle>
          <a:p>
            <a:r>
              <a:rPr lang="en-US" sz="1600"/>
              <a:t>Dept/Dest Airport</a:t>
            </a:r>
          </a:p>
          <a:p>
            <a:r>
              <a:rPr lang="en-US" sz="1600"/>
              <a:t>Airport Location</a:t>
            </a:r>
          </a:p>
          <a:p>
            <a:r>
              <a:rPr lang="en-US" sz="1600"/>
              <a:t>Airport Elevation</a:t>
            </a:r>
          </a:p>
          <a:p>
            <a:r>
              <a:rPr lang="en-US" sz="1600"/>
              <a:t>Departure Time</a:t>
            </a:r>
          </a:p>
          <a:p>
            <a:r>
              <a:rPr lang="en-US" sz="1600"/>
              <a:t>Runway length</a:t>
            </a:r>
          </a:p>
          <a:p>
            <a:r>
              <a:rPr lang="en-US" sz="1600"/>
              <a:t>Runway width</a:t>
            </a:r>
          </a:p>
          <a:p>
            <a:r>
              <a:rPr lang="en-US" sz="1600"/>
              <a:t>Day of week</a:t>
            </a:r>
          </a:p>
          <a:p>
            <a:r>
              <a:rPr lang="en-US" sz="1600"/>
              <a:t>Month</a:t>
            </a:r>
          </a:p>
        </p:txBody>
      </p:sp>
      <p:sp>
        <p:nvSpPr>
          <p:cNvPr id="30" name="TextBox 29">
            <a:extLst>
              <a:ext uri="{FF2B5EF4-FFF2-40B4-BE49-F238E27FC236}">
                <a16:creationId xmlns:a16="http://schemas.microsoft.com/office/drawing/2014/main" id="{5450454B-3C33-92E9-9708-83DA29026DE8}"/>
              </a:ext>
            </a:extLst>
          </p:cNvPr>
          <p:cNvSpPr txBox="1"/>
          <p:nvPr/>
        </p:nvSpPr>
        <p:spPr>
          <a:xfrm>
            <a:off x="8242243" y="4679440"/>
            <a:ext cx="2548944" cy="2062103"/>
          </a:xfrm>
          <a:prstGeom prst="rect">
            <a:avLst/>
          </a:prstGeom>
          <a:solidFill>
            <a:srgbClr val="003860"/>
          </a:solidFill>
        </p:spPr>
        <p:txBody>
          <a:bodyPr wrap="square" rtlCol="0">
            <a:spAutoFit/>
          </a:bodyPr>
          <a:lstStyle>
            <a:defPPr>
              <a:defRPr lang="en-US"/>
            </a:defPPr>
            <a:lvl1pPr marR="0" indent="0" fontAlgn="ctr">
              <a:spcBef>
                <a:spcPts val="0"/>
              </a:spcBef>
              <a:spcAft>
                <a:spcPts val="0"/>
              </a:spcAft>
              <a:defRPr b="0" i="0" u="none" strike="noStrike">
                <a:solidFill>
                  <a:schemeClr val="bg1"/>
                </a:solidFill>
                <a:effectLst/>
                <a:latin typeface="Calibri" panose="020F0502020204030204" pitchFamily="34" charset="0"/>
              </a:defRPr>
            </a:lvl1pPr>
          </a:lstStyle>
          <a:p>
            <a:r>
              <a:rPr lang="en-US" sz="1600"/>
              <a:t>Temperature / Dewpoint</a:t>
            </a:r>
          </a:p>
          <a:p>
            <a:r>
              <a:rPr lang="en-US" sz="1600"/>
              <a:t>Wind Direction / Speed</a:t>
            </a:r>
          </a:p>
          <a:p>
            <a:r>
              <a:rPr lang="en-US" sz="1600"/>
              <a:t>Meteorological conditions</a:t>
            </a:r>
          </a:p>
          <a:p>
            <a:r>
              <a:rPr lang="en-US" sz="1600"/>
              <a:t>Ceilings</a:t>
            </a:r>
          </a:p>
          <a:p>
            <a:r>
              <a:rPr lang="en-US" sz="1600"/>
              <a:t>Visibility</a:t>
            </a:r>
          </a:p>
          <a:p>
            <a:r>
              <a:rPr lang="en-US" sz="1600"/>
              <a:t>Weather Observation Time</a:t>
            </a:r>
          </a:p>
          <a:p>
            <a:r>
              <a:rPr lang="en-US" sz="1600"/>
              <a:t>Light Conditions</a:t>
            </a:r>
          </a:p>
          <a:p>
            <a:r>
              <a:rPr lang="en-US" sz="1600"/>
              <a:t>Wind Gust Speed</a:t>
            </a:r>
          </a:p>
        </p:txBody>
      </p:sp>
      <p:sp>
        <p:nvSpPr>
          <p:cNvPr id="4" name="Trapezoid 3">
            <a:extLst>
              <a:ext uri="{FF2B5EF4-FFF2-40B4-BE49-F238E27FC236}">
                <a16:creationId xmlns:a16="http://schemas.microsoft.com/office/drawing/2014/main" id="{50C3716F-9325-99BF-C256-69E66FA1011A}"/>
              </a:ext>
            </a:extLst>
          </p:cNvPr>
          <p:cNvSpPr/>
          <p:nvPr/>
        </p:nvSpPr>
        <p:spPr>
          <a:xfrm rot="5400000">
            <a:off x="2773316" y="2236825"/>
            <a:ext cx="2062103" cy="2240402"/>
          </a:xfrm>
          <a:prstGeom prst="trapezoid">
            <a:avLst>
              <a:gd name="adj" fmla="val 50000"/>
            </a:avLst>
          </a:prstGeom>
          <a:gradFill flip="none" rotWithShape="1">
            <a:gsLst>
              <a:gs pos="18000">
                <a:srgbClr val="0E5BA0"/>
              </a:gs>
              <a:gs pos="0">
                <a:srgbClr val="2478D6"/>
              </a:gs>
              <a:gs pos="100000">
                <a:srgbClr val="0038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Diagram 20">
            <a:extLst>
              <a:ext uri="{FF2B5EF4-FFF2-40B4-BE49-F238E27FC236}">
                <a16:creationId xmlns:a16="http://schemas.microsoft.com/office/drawing/2014/main" id="{0B68F197-E146-4C4E-13BD-524C09997AB0}"/>
              </a:ext>
            </a:extLst>
          </p:cNvPr>
          <p:cNvGraphicFramePr/>
          <p:nvPr>
            <p:extLst>
              <p:ext uri="{D42A27DB-BD31-4B8C-83A1-F6EECF244321}">
                <p14:modId xmlns:p14="http://schemas.microsoft.com/office/powerpoint/2010/main" val="2917696047"/>
              </p:ext>
            </p:extLst>
          </p:nvPr>
        </p:nvGraphicFramePr>
        <p:xfrm>
          <a:off x="3162742" y="2848528"/>
          <a:ext cx="4631318" cy="30875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Hexagon 17">
            <a:extLst>
              <a:ext uri="{FF2B5EF4-FFF2-40B4-BE49-F238E27FC236}">
                <a16:creationId xmlns:a16="http://schemas.microsoft.com/office/drawing/2014/main" id="{E0D60928-13CC-89DC-E704-778558F17245}"/>
              </a:ext>
            </a:extLst>
          </p:cNvPr>
          <p:cNvSpPr/>
          <p:nvPr/>
        </p:nvSpPr>
        <p:spPr>
          <a:xfrm>
            <a:off x="10457527" y="1003856"/>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4D90E507-4C98-EA28-8A7B-80C1BB32049E}"/>
              </a:ext>
            </a:extLst>
          </p:cNvPr>
          <p:cNvSpPr/>
          <p:nvPr/>
        </p:nvSpPr>
        <p:spPr>
          <a:xfrm>
            <a:off x="8993984" y="204984"/>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11FDCE9A-990F-0E77-A62A-68E87F4C42CE}"/>
              </a:ext>
            </a:extLst>
          </p:cNvPr>
          <p:cNvSpPr/>
          <p:nvPr/>
        </p:nvSpPr>
        <p:spPr>
          <a:xfrm>
            <a:off x="8889145" y="134449"/>
            <a:ext cx="1745741" cy="15049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E5ABC190-E2BE-B45B-3592-52C9521687AD}"/>
              </a:ext>
            </a:extLst>
          </p:cNvPr>
          <p:cNvSpPr/>
          <p:nvPr/>
        </p:nvSpPr>
        <p:spPr>
          <a:xfrm>
            <a:off x="10326576" y="933144"/>
            <a:ext cx="1745741" cy="15049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2CC2E65-D344-1842-4FE0-BB41E5317664}"/>
              </a:ext>
            </a:extLst>
          </p:cNvPr>
          <p:cNvSpPr txBox="1">
            <a:spLocks/>
          </p:cNvSpPr>
          <p:nvPr/>
        </p:nvSpPr>
        <p:spPr>
          <a:xfrm>
            <a:off x="10412933" y="1319591"/>
            <a:ext cx="1659384" cy="74569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b="1">
                <a:solidFill>
                  <a:schemeClr val="bg1"/>
                </a:solidFill>
              </a:rPr>
              <a:t>Years: </a:t>
            </a:r>
          </a:p>
          <a:p>
            <a:pPr marL="0" indent="0" algn="ctr">
              <a:buFont typeface="Arial" panose="020B0604020202020204" pitchFamily="34" charset="0"/>
              <a:buNone/>
            </a:pPr>
            <a:r>
              <a:rPr lang="en-US" sz="2600">
                <a:solidFill>
                  <a:schemeClr val="bg1"/>
                </a:solidFill>
              </a:rPr>
              <a:t>1983-2022</a:t>
            </a:r>
          </a:p>
        </p:txBody>
      </p:sp>
      <p:sp>
        <p:nvSpPr>
          <p:cNvPr id="3" name="Content Placeholder 2">
            <a:extLst>
              <a:ext uri="{FF2B5EF4-FFF2-40B4-BE49-F238E27FC236}">
                <a16:creationId xmlns:a16="http://schemas.microsoft.com/office/drawing/2014/main" id="{11D87690-04C4-439C-5757-1C1F061BABDD}"/>
              </a:ext>
            </a:extLst>
          </p:cNvPr>
          <p:cNvSpPr>
            <a:spLocks noGrp="1"/>
          </p:cNvSpPr>
          <p:nvPr>
            <p:ph idx="1"/>
          </p:nvPr>
        </p:nvSpPr>
        <p:spPr>
          <a:xfrm>
            <a:off x="8310996" y="264867"/>
            <a:ext cx="2927089" cy="1422000"/>
          </a:xfrm>
        </p:spPr>
        <p:txBody>
          <a:bodyPr>
            <a:normAutofit/>
          </a:bodyPr>
          <a:lstStyle/>
          <a:p>
            <a:pPr marL="0" indent="0" algn="ctr">
              <a:buNone/>
            </a:pPr>
            <a:r>
              <a:rPr lang="en-US" sz="2200" b="1">
                <a:solidFill>
                  <a:schemeClr val="bg1"/>
                </a:solidFill>
              </a:rPr>
              <a:t>Number </a:t>
            </a:r>
          </a:p>
          <a:p>
            <a:pPr marL="0" indent="0" algn="ctr">
              <a:buNone/>
            </a:pPr>
            <a:r>
              <a:rPr lang="en-US" sz="2200" b="1">
                <a:solidFill>
                  <a:schemeClr val="bg1"/>
                </a:solidFill>
              </a:rPr>
              <a:t>of Records: </a:t>
            </a:r>
          </a:p>
          <a:p>
            <a:pPr marL="0" indent="0" algn="ctr">
              <a:buNone/>
            </a:pPr>
            <a:r>
              <a:rPr lang="en-US" sz="2200">
                <a:solidFill>
                  <a:schemeClr val="bg1"/>
                </a:solidFill>
              </a:rPr>
              <a:t>46,052</a:t>
            </a:r>
          </a:p>
        </p:txBody>
      </p:sp>
      <p:grpSp>
        <p:nvGrpSpPr>
          <p:cNvPr id="12" name="Group 11">
            <a:extLst>
              <a:ext uri="{FF2B5EF4-FFF2-40B4-BE49-F238E27FC236}">
                <a16:creationId xmlns:a16="http://schemas.microsoft.com/office/drawing/2014/main" id="{6FBFEEF5-B6AC-68B3-4629-19AD5B145673}"/>
              </a:ext>
            </a:extLst>
          </p:cNvPr>
          <p:cNvGrpSpPr/>
          <p:nvPr/>
        </p:nvGrpSpPr>
        <p:grpSpPr>
          <a:xfrm>
            <a:off x="160157" y="488494"/>
            <a:ext cx="3456335" cy="594838"/>
            <a:chOff x="-1402176" y="453626"/>
            <a:chExt cx="5218353" cy="594838"/>
          </a:xfrm>
        </p:grpSpPr>
        <p:sp>
          <p:nvSpPr>
            <p:cNvPr id="13" name="Pentagon 20">
              <a:extLst>
                <a:ext uri="{FF2B5EF4-FFF2-40B4-BE49-F238E27FC236}">
                  <a16:creationId xmlns:a16="http://schemas.microsoft.com/office/drawing/2014/main" id="{638A0B7C-9257-CD60-0529-649EEB791A34}"/>
                </a:ext>
              </a:extLst>
            </p:cNvPr>
            <p:cNvSpPr/>
            <p:nvPr/>
          </p:nvSpPr>
          <p:spPr>
            <a:xfrm>
              <a:off x="-1402176" y="453626"/>
              <a:ext cx="5205898"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Data</a:t>
              </a:r>
            </a:p>
          </p:txBody>
        </p:sp>
        <p:sp>
          <p:nvSpPr>
            <p:cNvPr id="19" name="Chevron 22">
              <a:extLst>
                <a:ext uri="{FF2B5EF4-FFF2-40B4-BE49-F238E27FC236}">
                  <a16:creationId xmlns:a16="http://schemas.microsoft.com/office/drawing/2014/main" id="{BAEA186F-B2E0-2CD7-3CE0-6169FC9CA0B5}"/>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0" name="Picture 19">
            <a:extLst>
              <a:ext uri="{FF2B5EF4-FFF2-40B4-BE49-F238E27FC236}">
                <a16:creationId xmlns:a16="http://schemas.microsoft.com/office/drawing/2014/main" id="{29587F6B-7EF5-D12E-45F3-61262377F128}"/>
              </a:ext>
            </a:extLst>
          </p:cNvPr>
          <p:cNvPicPr>
            <a:picLocks noChangeAspect="1"/>
          </p:cNvPicPr>
          <p:nvPr/>
        </p:nvPicPr>
        <p:blipFill rotWithShape="1">
          <a:blip r:embed="rId10"/>
          <a:srcRect t="8743"/>
          <a:stretch/>
        </p:blipFill>
        <p:spPr>
          <a:xfrm>
            <a:off x="0" y="352194"/>
            <a:ext cx="1285460" cy="863554"/>
          </a:xfrm>
          <a:prstGeom prst="rect">
            <a:avLst/>
          </a:prstGeom>
        </p:spPr>
      </p:pic>
      <p:pic>
        <p:nvPicPr>
          <p:cNvPr id="22" name="Picture 21">
            <a:extLst>
              <a:ext uri="{FF2B5EF4-FFF2-40B4-BE49-F238E27FC236}">
                <a16:creationId xmlns:a16="http://schemas.microsoft.com/office/drawing/2014/main" id="{EE8DEEDA-E86D-1001-D119-BE9B8E52DB96}"/>
              </a:ext>
            </a:extLst>
          </p:cNvPr>
          <p:cNvPicPr>
            <a:picLocks noChangeAspect="1"/>
          </p:cNvPicPr>
          <p:nvPr/>
        </p:nvPicPr>
        <p:blipFill rotWithShape="1">
          <a:blip r:embed="rId11"/>
          <a:srcRect l="-2052" t="-1" r="-1064" b="-6320"/>
          <a:stretch/>
        </p:blipFill>
        <p:spPr>
          <a:xfrm>
            <a:off x="0" y="354782"/>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263049207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6FFC56CA-28D0-1D49-8839-8F4408E91F3B}"/>
              </a:ext>
            </a:extLst>
          </p:cNvPr>
          <p:cNvSpPr/>
          <p:nvPr/>
        </p:nvSpPr>
        <p:spPr>
          <a:xfrm>
            <a:off x="-1" y="271461"/>
            <a:ext cx="5290019"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646147D-BF73-CA69-EF60-CAD4F6B26D5D}"/>
              </a:ext>
            </a:extLst>
          </p:cNvPr>
          <p:cNvSpPr txBox="1"/>
          <p:nvPr/>
        </p:nvSpPr>
        <p:spPr>
          <a:xfrm>
            <a:off x="1288483" y="285768"/>
            <a:ext cx="6272159" cy="523220"/>
          </a:xfrm>
          <a:prstGeom prst="rect">
            <a:avLst/>
          </a:prstGeom>
          <a:noFill/>
        </p:spPr>
        <p:txBody>
          <a:bodyPr wrap="square">
            <a:spAutoFit/>
          </a:bodyPr>
          <a:lstStyle/>
          <a:p>
            <a:r>
              <a:rPr lang="en-US" sz="2800">
                <a:solidFill>
                  <a:schemeClr val="bg1"/>
                </a:solidFill>
              </a:rPr>
              <a:t>Data Transformation</a:t>
            </a:r>
            <a:endParaRPr lang="en-US" sz="2800"/>
          </a:p>
        </p:txBody>
      </p:sp>
      <p:sp>
        <p:nvSpPr>
          <p:cNvPr id="6" name="Chevron 5">
            <a:extLst>
              <a:ext uri="{FF2B5EF4-FFF2-40B4-BE49-F238E27FC236}">
                <a16:creationId xmlns:a16="http://schemas.microsoft.com/office/drawing/2014/main" id="{515936A0-950E-C9F6-28EF-83BEB7BE7471}"/>
              </a:ext>
            </a:extLst>
          </p:cNvPr>
          <p:cNvSpPr/>
          <p:nvPr/>
        </p:nvSpPr>
        <p:spPr>
          <a:xfrm>
            <a:off x="4997530" y="271461"/>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ounded Rectangle 35">
            <a:extLst>
              <a:ext uri="{FF2B5EF4-FFF2-40B4-BE49-F238E27FC236}">
                <a16:creationId xmlns:a16="http://schemas.microsoft.com/office/drawing/2014/main" id="{0CF09955-2A13-763C-1E85-FE0C8538F4BE}"/>
              </a:ext>
            </a:extLst>
          </p:cNvPr>
          <p:cNvSpPr/>
          <p:nvPr/>
        </p:nvSpPr>
        <p:spPr>
          <a:xfrm>
            <a:off x="8604425" y="154010"/>
            <a:ext cx="3276601" cy="6624846"/>
          </a:xfrm>
          <a:prstGeom prst="roundRect">
            <a:avLst>
              <a:gd name="adj" fmla="val 10853"/>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C41C0A-40E3-B140-4BEB-3465D7D7228D}"/>
              </a:ext>
            </a:extLst>
          </p:cNvPr>
          <p:cNvSpPr txBox="1"/>
          <p:nvPr/>
        </p:nvSpPr>
        <p:spPr>
          <a:xfrm>
            <a:off x="8035661" y="85756"/>
            <a:ext cx="4419565" cy="461665"/>
          </a:xfrm>
          <a:prstGeom prst="rect">
            <a:avLst/>
          </a:prstGeom>
          <a:noFill/>
        </p:spPr>
        <p:txBody>
          <a:bodyPr wrap="square" rtlCol="0">
            <a:spAutoFit/>
          </a:bodyPr>
          <a:lstStyle/>
          <a:p>
            <a:pPr algn="ctr"/>
            <a:r>
              <a:rPr lang="en-US" sz="2400">
                <a:solidFill>
                  <a:schemeClr val="bg1"/>
                </a:solidFill>
              </a:rPr>
              <a:t>Cleaning the Dataset</a:t>
            </a:r>
          </a:p>
        </p:txBody>
      </p:sp>
      <p:grpSp>
        <p:nvGrpSpPr>
          <p:cNvPr id="19" name="Group 18">
            <a:extLst>
              <a:ext uri="{FF2B5EF4-FFF2-40B4-BE49-F238E27FC236}">
                <a16:creationId xmlns:a16="http://schemas.microsoft.com/office/drawing/2014/main" id="{C9821EF1-2051-D344-4C05-DEE2ACBB8AEB}"/>
              </a:ext>
            </a:extLst>
          </p:cNvPr>
          <p:cNvGrpSpPr/>
          <p:nvPr/>
        </p:nvGrpSpPr>
        <p:grpSpPr>
          <a:xfrm rot="16200000">
            <a:off x="8986904" y="726741"/>
            <a:ext cx="1882856" cy="1588015"/>
            <a:chOff x="10189461" y="933144"/>
            <a:chExt cx="1882856" cy="1588015"/>
          </a:xfrm>
        </p:grpSpPr>
        <p:sp>
          <p:nvSpPr>
            <p:cNvPr id="20" name="Hexagon 19">
              <a:extLst>
                <a:ext uri="{FF2B5EF4-FFF2-40B4-BE49-F238E27FC236}">
                  <a16:creationId xmlns:a16="http://schemas.microsoft.com/office/drawing/2014/main" id="{D481ECF6-52C6-386A-E92D-73317460F072}"/>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5B198AE8-8679-E695-A4E3-F0E5916953D0}"/>
                </a:ext>
              </a:extLst>
            </p:cNvPr>
            <p:cNvSpPr/>
            <p:nvPr/>
          </p:nvSpPr>
          <p:spPr>
            <a:xfrm>
              <a:off x="10326576" y="933144"/>
              <a:ext cx="1745741" cy="1504949"/>
            </a:xfrm>
            <a:prstGeom prst="hexagon">
              <a:avLst/>
            </a:prstGeom>
            <a:solidFill>
              <a:srgbClr val="3FB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6821C0E-EF60-0591-DCC2-4BF9A2D8DDF9}"/>
              </a:ext>
            </a:extLst>
          </p:cNvPr>
          <p:cNvGrpSpPr/>
          <p:nvPr/>
        </p:nvGrpSpPr>
        <p:grpSpPr>
          <a:xfrm rot="16200000">
            <a:off x="9779415" y="2146870"/>
            <a:ext cx="1882856" cy="1588015"/>
            <a:chOff x="10189461" y="933144"/>
            <a:chExt cx="1882856" cy="1588015"/>
          </a:xfrm>
        </p:grpSpPr>
        <p:sp>
          <p:nvSpPr>
            <p:cNvPr id="23" name="Hexagon 22">
              <a:extLst>
                <a:ext uri="{FF2B5EF4-FFF2-40B4-BE49-F238E27FC236}">
                  <a16:creationId xmlns:a16="http://schemas.microsoft.com/office/drawing/2014/main" id="{0154B4CF-3264-23F5-8AD9-889A36C8ECC5}"/>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BE8D59FA-DC4B-3230-B0A9-7A10119A488A}"/>
                </a:ext>
              </a:extLst>
            </p:cNvPr>
            <p:cNvSpPr/>
            <p:nvPr/>
          </p:nvSpPr>
          <p:spPr>
            <a:xfrm>
              <a:off x="10326576" y="933144"/>
              <a:ext cx="1745741" cy="1504949"/>
            </a:xfrm>
            <a:prstGeom prst="hexagon">
              <a:avLst/>
            </a:prstGeom>
            <a:solidFill>
              <a:srgbClr val="2B93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FA6CCE7-EB07-995B-C7CD-1A3FA07BA60D}"/>
              </a:ext>
            </a:extLst>
          </p:cNvPr>
          <p:cNvGrpSpPr/>
          <p:nvPr/>
        </p:nvGrpSpPr>
        <p:grpSpPr>
          <a:xfrm rot="16200000">
            <a:off x="9018246" y="3612279"/>
            <a:ext cx="1882856" cy="1588015"/>
            <a:chOff x="10189461" y="933144"/>
            <a:chExt cx="1882856" cy="1588015"/>
          </a:xfrm>
        </p:grpSpPr>
        <p:sp>
          <p:nvSpPr>
            <p:cNvPr id="26" name="Hexagon 25">
              <a:extLst>
                <a:ext uri="{FF2B5EF4-FFF2-40B4-BE49-F238E27FC236}">
                  <a16:creationId xmlns:a16="http://schemas.microsoft.com/office/drawing/2014/main" id="{0D0942E1-5FB5-CC63-C30E-2D7A09232B7A}"/>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BB14C3CE-5E27-5EE2-C388-AB3AFF699F61}"/>
                </a:ext>
              </a:extLst>
            </p:cNvPr>
            <p:cNvSpPr/>
            <p:nvPr/>
          </p:nvSpPr>
          <p:spPr>
            <a:xfrm>
              <a:off x="10326576" y="933144"/>
              <a:ext cx="1745741" cy="1504949"/>
            </a:xfrm>
            <a:prstGeom prst="hexagon">
              <a:avLst/>
            </a:prstGeom>
            <a:solidFill>
              <a:srgbClr val="01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7CF16CA-5522-42E2-ECAC-06736DF8C329}"/>
              </a:ext>
            </a:extLst>
          </p:cNvPr>
          <p:cNvGrpSpPr/>
          <p:nvPr/>
        </p:nvGrpSpPr>
        <p:grpSpPr>
          <a:xfrm rot="16200000">
            <a:off x="9798726" y="5043420"/>
            <a:ext cx="1882856" cy="1588015"/>
            <a:chOff x="10189461" y="933144"/>
            <a:chExt cx="1882856" cy="1588015"/>
          </a:xfrm>
        </p:grpSpPr>
        <p:sp>
          <p:nvSpPr>
            <p:cNvPr id="29" name="Hexagon 28">
              <a:extLst>
                <a:ext uri="{FF2B5EF4-FFF2-40B4-BE49-F238E27FC236}">
                  <a16:creationId xmlns:a16="http://schemas.microsoft.com/office/drawing/2014/main" id="{76619F4A-7D42-B12A-84D2-93A3CCC727C1}"/>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D8B0529D-E29C-3339-6689-7EC878CDC295}"/>
                </a:ext>
              </a:extLst>
            </p:cNvPr>
            <p:cNvSpPr/>
            <p:nvPr/>
          </p:nvSpPr>
          <p:spPr>
            <a:xfrm>
              <a:off x="10326576" y="933144"/>
              <a:ext cx="1745741" cy="1504949"/>
            </a:xfrm>
            <a:prstGeom prst="hexagon">
              <a:avLst/>
            </a:prstGeom>
            <a:solidFill>
              <a:srgbClr val="00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D223012-9557-905D-4F6B-4D8B842F2344}"/>
              </a:ext>
            </a:extLst>
          </p:cNvPr>
          <p:cNvSpPr txBox="1"/>
          <p:nvPr/>
        </p:nvSpPr>
        <p:spPr>
          <a:xfrm>
            <a:off x="9926836" y="2575460"/>
            <a:ext cx="1466664" cy="646331"/>
          </a:xfrm>
          <a:prstGeom prst="rect">
            <a:avLst/>
          </a:prstGeom>
          <a:noFill/>
        </p:spPr>
        <p:txBody>
          <a:bodyPr wrap="square" rtlCol="0">
            <a:spAutoFit/>
          </a:bodyPr>
          <a:lstStyle/>
          <a:p>
            <a:pPr algn="ctr"/>
            <a:r>
              <a:rPr lang="en-US">
                <a:solidFill>
                  <a:schemeClr val="bg1"/>
                </a:solidFill>
              </a:rPr>
              <a:t>Standardizing Datatypes</a:t>
            </a:r>
          </a:p>
        </p:txBody>
      </p:sp>
      <p:sp>
        <p:nvSpPr>
          <p:cNvPr id="32" name="TextBox 31">
            <a:extLst>
              <a:ext uri="{FF2B5EF4-FFF2-40B4-BE49-F238E27FC236}">
                <a16:creationId xmlns:a16="http://schemas.microsoft.com/office/drawing/2014/main" id="{050FAEB8-35F1-154C-5429-38C7F9A59A36}"/>
              </a:ext>
            </a:extLst>
          </p:cNvPr>
          <p:cNvSpPr txBox="1"/>
          <p:nvPr/>
        </p:nvSpPr>
        <p:spPr>
          <a:xfrm>
            <a:off x="9205373" y="4104057"/>
            <a:ext cx="1481548" cy="964880"/>
          </a:xfrm>
          <a:prstGeom prst="rect">
            <a:avLst/>
          </a:prstGeom>
          <a:noFill/>
        </p:spPr>
        <p:txBody>
          <a:bodyPr wrap="square" rtlCol="0">
            <a:spAutoFit/>
          </a:bodyPr>
          <a:lstStyle/>
          <a:p>
            <a:pPr marL="0" lvl="0" indent="0" algn="ctr" defTabSz="844550">
              <a:lnSpc>
                <a:spcPct val="90000"/>
              </a:lnSpc>
              <a:spcBef>
                <a:spcPct val="0"/>
              </a:spcBef>
              <a:spcAft>
                <a:spcPct val="35000"/>
              </a:spcAft>
              <a:buNone/>
            </a:pPr>
            <a:r>
              <a:rPr lang="en-US" sz="1800" kern="1200">
                <a:solidFill>
                  <a:schemeClr val="bg1"/>
                </a:solidFill>
              </a:rPr>
              <a:t>Label Encoding</a:t>
            </a:r>
          </a:p>
          <a:p>
            <a:pPr algn="ctr"/>
            <a:endParaRPr lang="en-US">
              <a:solidFill>
                <a:schemeClr val="bg1"/>
              </a:solidFill>
            </a:endParaRPr>
          </a:p>
        </p:txBody>
      </p:sp>
      <p:sp>
        <p:nvSpPr>
          <p:cNvPr id="33" name="TextBox 32">
            <a:extLst>
              <a:ext uri="{FF2B5EF4-FFF2-40B4-BE49-F238E27FC236}">
                <a16:creationId xmlns:a16="http://schemas.microsoft.com/office/drawing/2014/main" id="{1F989D69-70B1-34EE-026A-4284E320A79C}"/>
              </a:ext>
            </a:extLst>
          </p:cNvPr>
          <p:cNvSpPr txBox="1"/>
          <p:nvPr/>
        </p:nvSpPr>
        <p:spPr>
          <a:xfrm>
            <a:off x="9981566" y="5355349"/>
            <a:ext cx="1481548" cy="923330"/>
          </a:xfrm>
          <a:prstGeom prst="rect">
            <a:avLst/>
          </a:prstGeom>
          <a:noFill/>
        </p:spPr>
        <p:txBody>
          <a:bodyPr wrap="square" rtlCol="0">
            <a:spAutoFit/>
          </a:bodyPr>
          <a:lstStyle/>
          <a:p>
            <a:pPr marL="0" lvl="0" indent="0" algn="ctr" defTabSz="844550">
              <a:spcBef>
                <a:spcPct val="0"/>
              </a:spcBef>
              <a:buNone/>
            </a:pPr>
            <a:r>
              <a:rPr lang="en-US" sz="1800" kern="1200">
                <a:solidFill>
                  <a:schemeClr val="bg1"/>
                </a:solidFill>
              </a:rPr>
              <a:t>Handling</a:t>
            </a:r>
          </a:p>
          <a:p>
            <a:pPr marL="0" lvl="0" indent="0" algn="ctr" defTabSz="844550">
              <a:spcBef>
                <a:spcPct val="0"/>
              </a:spcBef>
              <a:buNone/>
            </a:pPr>
            <a:r>
              <a:rPr lang="en-US" sz="1800" kern="1200">
                <a:solidFill>
                  <a:schemeClr val="bg1"/>
                </a:solidFill>
              </a:rPr>
              <a:t>Missing </a:t>
            </a:r>
          </a:p>
          <a:p>
            <a:pPr marL="0" lvl="0" indent="0" algn="ctr" defTabSz="844550">
              <a:spcBef>
                <a:spcPct val="0"/>
              </a:spcBef>
              <a:buNone/>
            </a:pPr>
            <a:r>
              <a:rPr lang="en-US" sz="1800" kern="1200">
                <a:solidFill>
                  <a:schemeClr val="bg1"/>
                </a:solidFill>
              </a:rPr>
              <a:t>Data</a:t>
            </a:r>
          </a:p>
        </p:txBody>
      </p:sp>
      <p:sp>
        <p:nvSpPr>
          <p:cNvPr id="2" name="TextBox 1">
            <a:extLst>
              <a:ext uri="{FF2B5EF4-FFF2-40B4-BE49-F238E27FC236}">
                <a16:creationId xmlns:a16="http://schemas.microsoft.com/office/drawing/2014/main" id="{F3D891CC-9FD0-2D20-4E6C-2A0CB4706E06}"/>
              </a:ext>
            </a:extLst>
          </p:cNvPr>
          <p:cNvSpPr txBox="1"/>
          <p:nvPr/>
        </p:nvSpPr>
        <p:spPr>
          <a:xfrm>
            <a:off x="9165666" y="879594"/>
            <a:ext cx="1504949" cy="1200329"/>
          </a:xfrm>
          <a:prstGeom prst="rect">
            <a:avLst/>
          </a:prstGeom>
          <a:noFill/>
        </p:spPr>
        <p:txBody>
          <a:bodyPr wrap="square" rtlCol="0">
            <a:spAutoFit/>
          </a:bodyPr>
          <a:lstStyle/>
          <a:p>
            <a:pPr algn="ctr"/>
            <a:r>
              <a:rPr lang="en-US">
                <a:solidFill>
                  <a:schemeClr val="bg1"/>
                </a:solidFill>
              </a:rPr>
              <a:t>Fixing random errors, binning, and formatting </a:t>
            </a:r>
          </a:p>
        </p:txBody>
      </p:sp>
      <p:sp>
        <p:nvSpPr>
          <p:cNvPr id="34" name="Rounded Rectangle 33">
            <a:extLst>
              <a:ext uri="{FF2B5EF4-FFF2-40B4-BE49-F238E27FC236}">
                <a16:creationId xmlns:a16="http://schemas.microsoft.com/office/drawing/2014/main" id="{BC98AD11-4495-44CB-4C7A-521D45EC60C1}"/>
              </a:ext>
            </a:extLst>
          </p:cNvPr>
          <p:cNvSpPr/>
          <p:nvPr/>
        </p:nvSpPr>
        <p:spPr>
          <a:xfrm>
            <a:off x="198293" y="1135015"/>
            <a:ext cx="7891753" cy="5673251"/>
          </a:xfrm>
          <a:prstGeom prst="roundRect">
            <a:avLst>
              <a:gd name="adj" fmla="val 7149"/>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141682-2CD1-28D9-D1C3-2D1F39447F55}"/>
              </a:ext>
            </a:extLst>
          </p:cNvPr>
          <p:cNvPicPr>
            <a:picLocks noChangeAspect="1"/>
          </p:cNvPicPr>
          <p:nvPr/>
        </p:nvPicPr>
        <p:blipFill>
          <a:blip r:embed="rId4"/>
          <a:stretch>
            <a:fillRect/>
          </a:stretch>
        </p:blipFill>
        <p:spPr>
          <a:xfrm>
            <a:off x="556644" y="1660375"/>
            <a:ext cx="4942082" cy="1883228"/>
          </a:xfrm>
          <a:prstGeom prst="rect">
            <a:avLst/>
          </a:prstGeom>
        </p:spPr>
      </p:pic>
      <p:sp>
        <p:nvSpPr>
          <p:cNvPr id="8" name="TextBox 7">
            <a:extLst>
              <a:ext uri="{FF2B5EF4-FFF2-40B4-BE49-F238E27FC236}">
                <a16:creationId xmlns:a16="http://schemas.microsoft.com/office/drawing/2014/main" id="{9B4A4BC8-BC63-D6C7-2C87-D14E1AE721A7}"/>
              </a:ext>
            </a:extLst>
          </p:cNvPr>
          <p:cNvSpPr txBox="1"/>
          <p:nvPr/>
        </p:nvSpPr>
        <p:spPr>
          <a:xfrm>
            <a:off x="5648172" y="1655291"/>
            <a:ext cx="2423645" cy="1754326"/>
          </a:xfrm>
          <a:prstGeom prst="rect">
            <a:avLst/>
          </a:prstGeom>
          <a:noFill/>
        </p:spPr>
        <p:txBody>
          <a:bodyPr wrap="square" rtlCol="0">
            <a:spAutoFit/>
          </a:bodyPr>
          <a:lstStyle/>
          <a:p>
            <a:r>
              <a:rPr lang="en-US" sz="1200" i="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Note</a:t>
            </a:r>
            <a:r>
              <a:rPr lang="en-US" sz="12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When comparing aircraft damage and injury, the highest of the two dictates the classification. Numerical risk scores are only utilized for modeling purposes, and it is preferred that an end user see an output of “Low” or “High” rather than 0 or 2. The risk score of 0 does not imply a no-risk flight. </a:t>
            </a:r>
          </a:p>
        </p:txBody>
      </p:sp>
      <p:pic>
        <p:nvPicPr>
          <p:cNvPr id="3" name="Picture 2">
            <a:extLst>
              <a:ext uri="{FF2B5EF4-FFF2-40B4-BE49-F238E27FC236}">
                <a16:creationId xmlns:a16="http://schemas.microsoft.com/office/drawing/2014/main" id="{A4AF39E4-4544-E5F3-BACC-2D78DB342ABF}"/>
              </a:ext>
            </a:extLst>
          </p:cNvPr>
          <p:cNvPicPr>
            <a:picLocks noChangeAspect="1"/>
          </p:cNvPicPr>
          <p:nvPr/>
        </p:nvPicPr>
        <p:blipFill rotWithShape="1">
          <a:blip r:embed="rId5"/>
          <a:srcRect l="-2052" t="-1" r="-1064" b="-6320"/>
          <a:stretch/>
        </p:blipFill>
        <p:spPr>
          <a:xfrm>
            <a:off x="0" y="143794"/>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
        <p:nvSpPr>
          <p:cNvPr id="10" name="Triangle 9">
            <a:extLst>
              <a:ext uri="{FF2B5EF4-FFF2-40B4-BE49-F238E27FC236}">
                <a16:creationId xmlns:a16="http://schemas.microsoft.com/office/drawing/2014/main" id="{7C4F6E00-2C4D-2C0E-8E5A-7E7D75A51CEC}"/>
              </a:ext>
            </a:extLst>
          </p:cNvPr>
          <p:cNvSpPr/>
          <p:nvPr/>
        </p:nvSpPr>
        <p:spPr>
          <a:xfrm rot="10800000">
            <a:off x="385021" y="1811357"/>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0573F4FE-61D2-8F2B-5549-AB92D97BF366}"/>
              </a:ext>
            </a:extLst>
          </p:cNvPr>
          <p:cNvSpPr/>
          <p:nvPr/>
        </p:nvSpPr>
        <p:spPr>
          <a:xfrm>
            <a:off x="386758" y="1504660"/>
            <a:ext cx="3414229"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Proposed Risk Categories</a:t>
            </a:r>
          </a:p>
        </p:txBody>
      </p:sp>
      <p:pic>
        <p:nvPicPr>
          <p:cNvPr id="37" name="Picture 36" descr="A picture containing text, screenshot, display, software&#10;&#10;Description automatically generated">
            <a:extLst>
              <a:ext uri="{FF2B5EF4-FFF2-40B4-BE49-F238E27FC236}">
                <a16:creationId xmlns:a16="http://schemas.microsoft.com/office/drawing/2014/main" id="{95586227-8482-049B-213C-A1F64C9FAAFD}"/>
              </a:ext>
            </a:extLst>
          </p:cNvPr>
          <p:cNvPicPr>
            <a:picLocks noChangeAspect="1"/>
          </p:cNvPicPr>
          <p:nvPr/>
        </p:nvPicPr>
        <p:blipFill>
          <a:blip r:embed="rId6"/>
          <a:stretch>
            <a:fillRect/>
          </a:stretch>
        </p:blipFill>
        <p:spPr>
          <a:xfrm>
            <a:off x="666951" y="4194809"/>
            <a:ext cx="3359437" cy="2619035"/>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DFC1A632-13E8-952A-BEA2-F43266456837}"/>
              </a:ext>
            </a:extLst>
          </p:cNvPr>
          <p:cNvPicPr>
            <a:picLocks noChangeAspect="1"/>
          </p:cNvPicPr>
          <p:nvPr/>
        </p:nvPicPr>
        <p:blipFill>
          <a:blip r:embed="rId7"/>
          <a:stretch>
            <a:fillRect/>
          </a:stretch>
        </p:blipFill>
        <p:spPr bwMode="auto">
          <a:xfrm>
            <a:off x="4236540" y="4189232"/>
            <a:ext cx="3370644" cy="2619034"/>
          </a:xfrm>
          <a:prstGeom prst="rect">
            <a:avLst/>
          </a:prstGeom>
          <a:noFill/>
          <a:ln>
            <a:no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047405B2-27BD-A1FA-CC04-BA6200B79FD1}"/>
              </a:ext>
            </a:extLst>
          </p:cNvPr>
          <p:cNvSpPr txBox="1"/>
          <p:nvPr/>
        </p:nvSpPr>
        <p:spPr>
          <a:xfrm>
            <a:off x="539281" y="3521587"/>
            <a:ext cx="5554133" cy="461665"/>
          </a:xfrm>
          <a:prstGeom prst="rect">
            <a:avLst/>
          </a:prstGeom>
          <a:noFill/>
        </p:spPr>
        <p:txBody>
          <a:bodyPr wrap="square" rtlCol="0">
            <a:spAutoFit/>
          </a:bodyPr>
          <a:lstStyle/>
          <a:p>
            <a:r>
              <a:rPr lang="en-US" sz="2400">
                <a:solidFill>
                  <a:schemeClr val="bg1"/>
                </a:solidFill>
              </a:rPr>
              <a:t>Balancing the Dataset: Resampling</a:t>
            </a:r>
          </a:p>
        </p:txBody>
      </p:sp>
      <p:sp>
        <p:nvSpPr>
          <p:cNvPr id="40" name="Triangle 39">
            <a:extLst>
              <a:ext uri="{FF2B5EF4-FFF2-40B4-BE49-F238E27FC236}">
                <a16:creationId xmlns:a16="http://schemas.microsoft.com/office/drawing/2014/main" id="{F86D3409-4C30-E19A-F925-A66D130002B8}"/>
              </a:ext>
            </a:extLst>
          </p:cNvPr>
          <p:cNvSpPr/>
          <p:nvPr/>
        </p:nvSpPr>
        <p:spPr>
          <a:xfrm rot="10800000">
            <a:off x="517858" y="4224699"/>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ntagon 40">
            <a:extLst>
              <a:ext uri="{FF2B5EF4-FFF2-40B4-BE49-F238E27FC236}">
                <a16:creationId xmlns:a16="http://schemas.microsoft.com/office/drawing/2014/main" id="{D19179FB-4880-9AB7-5CB0-03B4C87EFBCE}"/>
              </a:ext>
            </a:extLst>
          </p:cNvPr>
          <p:cNvSpPr/>
          <p:nvPr/>
        </p:nvSpPr>
        <p:spPr>
          <a:xfrm>
            <a:off x="519595" y="3918002"/>
            <a:ext cx="3414229"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Risk Classification Labels before resampling</a:t>
            </a:r>
          </a:p>
        </p:txBody>
      </p:sp>
      <p:sp>
        <p:nvSpPr>
          <p:cNvPr id="42" name="Triangle 41">
            <a:extLst>
              <a:ext uri="{FF2B5EF4-FFF2-40B4-BE49-F238E27FC236}">
                <a16:creationId xmlns:a16="http://schemas.microsoft.com/office/drawing/2014/main" id="{7D8ECB46-FE61-58FA-EEE3-200C055ECF18}"/>
              </a:ext>
            </a:extLst>
          </p:cNvPr>
          <p:cNvSpPr/>
          <p:nvPr/>
        </p:nvSpPr>
        <p:spPr>
          <a:xfrm rot="10800000">
            <a:off x="4094683" y="4224699"/>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entagon 42">
            <a:extLst>
              <a:ext uri="{FF2B5EF4-FFF2-40B4-BE49-F238E27FC236}">
                <a16:creationId xmlns:a16="http://schemas.microsoft.com/office/drawing/2014/main" id="{5A5467E9-0CC5-B9D0-73EE-9441C2397358}"/>
              </a:ext>
            </a:extLst>
          </p:cNvPr>
          <p:cNvSpPr/>
          <p:nvPr/>
        </p:nvSpPr>
        <p:spPr>
          <a:xfrm>
            <a:off x="4096420" y="3929008"/>
            <a:ext cx="3414229" cy="300965"/>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Risk Classification Labels after resampling</a:t>
            </a:r>
          </a:p>
        </p:txBody>
      </p:sp>
      <p:sp>
        <p:nvSpPr>
          <p:cNvPr id="45" name="TextBox 44">
            <a:extLst>
              <a:ext uri="{FF2B5EF4-FFF2-40B4-BE49-F238E27FC236}">
                <a16:creationId xmlns:a16="http://schemas.microsoft.com/office/drawing/2014/main" id="{33BF2824-46FD-C8C0-2695-E810B48A3B34}"/>
              </a:ext>
            </a:extLst>
          </p:cNvPr>
          <p:cNvSpPr txBox="1"/>
          <p:nvPr/>
        </p:nvSpPr>
        <p:spPr>
          <a:xfrm>
            <a:off x="539281" y="1079402"/>
            <a:ext cx="5554133" cy="461665"/>
          </a:xfrm>
          <a:prstGeom prst="rect">
            <a:avLst/>
          </a:prstGeom>
          <a:noFill/>
        </p:spPr>
        <p:txBody>
          <a:bodyPr wrap="square" rtlCol="0">
            <a:spAutoFit/>
          </a:bodyPr>
          <a:lstStyle/>
          <a:p>
            <a:r>
              <a:rPr lang="en-US" sz="2400">
                <a:solidFill>
                  <a:schemeClr val="bg1"/>
                </a:solidFill>
              </a:rPr>
              <a:t>Labeling the Dataset: Risk Categories</a:t>
            </a:r>
          </a:p>
        </p:txBody>
      </p:sp>
    </p:spTree>
    <p:extLst>
      <p:ext uri="{BB962C8B-B14F-4D97-AF65-F5344CB8AC3E}">
        <p14:creationId xmlns:p14="http://schemas.microsoft.com/office/powerpoint/2010/main" val="214988325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830953BA-65E6-2281-8ED5-068E0AFC6CCF}"/>
              </a:ext>
            </a:extLst>
          </p:cNvPr>
          <p:cNvSpPr/>
          <p:nvPr/>
        </p:nvSpPr>
        <p:spPr>
          <a:xfrm>
            <a:off x="355222" y="1895001"/>
            <a:ext cx="5165970" cy="1124251"/>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XGBoost</a:t>
            </a:r>
          </a:p>
        </p:txBody>
      </p:sp>
      <p:sp>
        <p:nvSpPr>
          <p:cNvPr id="10" name="Pentagon 9">
            <a:extLst>
              <a:ext uri="{FF2B5EF4-FFF2-40B4-BE49-F238E27FC236}">
                <a16:creationId xmlns:a16="http://schemas.microsoft.com/office/drawing/2014/main" id="{CF49236E-0A00-792A-568F-44479632BB9B}"/>
              </a:ext>
            </a:extLst>
          </p:cNvPr>
          <p:cNvSpPr/>
          <p:nvPr/>
        </p:nvSpPr>
        <p:spPr>
          <a:xfrm>
            <a:off x="1388806" y="3018088"/>
            <a:ext cx="5165970" cy="1124251"/>
          </a:xfrm>
          <a:prstGeom prst="homePlate">
            <a:avLst/>
          </a:prstGeom>
          <a:solidFill>
            <a:srgbClr val="2B93FB"/>
          </a:solidFill>
          <a:ln w="12700">
            <a:solidFill>
              <a:srgbClr val="2B9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Forest</a:t>
            </a:r>
          </a:p>
        </p:txBody>
      </p:sp>
      <p:sp>
        <p:nvSpPr>
          <p:cNvPr id="11" name="Pentagon 10">
            <a:extLst>
              <a:ext uri="{FF2B5EF4-FFF2-40B4-BE49-F238E27FC236}">
                <a16:creationId xmlns:a16="http://schemas.microsoft.com/office/drawing/2014/main" id="{16DD01C6-39FF-B746-E2EB-49B1CFFE7CD9}"/>
              </a:ext>
            </a:extLst>
          </p:cNvPr>
          <p:cNvSpPr/>
          <p:nvPr/>
        </p:nvSpPr>
        <p:spPr>
          <a:xfrm>
            <a:off x="1388806" y="4142339"/>
            <a:ext cx="5165970" cy="1124251"/>
          </a:xfrm>
          <a:prstGeom prst="homePlate">
            <a:avLst/>
          </a:prstGeom>
          <a:solidFill>
            <a:srgbClr val="0170C0"/>
          </a:solidFill>
          <a:ln w="12700">
            <a:solidFill>
              <a:srgbClr val="01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Feed-Forward Neural Network</a:t>
            </a:r>
          </a:p>
        </p:txBody>
      </p:sp>
      <p:sp>
        <p:nvSpPr>
          <p:cNvPr id="12" name="Pentagon 11">
            <a:extLst>
              <a:ext uri="{FF2B5EF4-FFF2-40B4-BE49-F238E27FC236}">
                <a16:creationId xmlns:a16="http://schemas.microsoft.com/office/drawing/2014/main" id="{285A79B2-F7D4-994A-3D2A-15DF90F7E3AB}"/>
              </a:ext>
            </a:extLst>
          </p:cNvPr>
          <p:cNvSpPr/>
          <p:nvPr/>
        </p:nvSpPr>
        <p:spPr>
          <a:xfrm>
            <a:off x="-1" y="5265426"/>
            <a:ext cx="5580186" cy="1124251"/>
          </a:xfrm>
          <a:prstGeom prst="homePlate">
            <a:avLst/>
          </a:prstGeom>
          <a:solidFill>
            <a:srgbClr val="005490"/>
          </a:solidFill>
          <a:ln w="12700">
            <a:solidFill>
              <a:srgbClr val="005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BERT</a:t>
            </a:r>
          </a:p>
        </p:txBody>
      </p:sp>
      <p:sp>
        <p:nvSpPr>
          <p:cNvPr id="8" name="Oval 7">
            <a:extLst>
              <a:ext uri="{FF2B5EF4-FFF2-40B4-BE49-F238E27FC236}">
                <a16:creationId xmlns:a16="http://schemas.microsoft.com/office/drawing/2014/main" id="{920ECF49-19F6-CD65-1F86-1ED548208E32}"/>
              </a:ext>
            </a:extLst>
          </p:cNvPr>
          <p:cNvSpPr/>
          <p:nvPr/>
        </p:nvSpPr>
        <p:spPr>
          <a:xfrm>
            <a:off x="-2290398" y="1851942"/>
            <a:ext cx="4580794" cy="4580794"/>
          </a:xfrm>
          <a:prstGeom prst="ellipse">
            <a:avLst/>
          </a:prstGeom>
          <a:solidFill>
            <a:srgbClr val="003860"/>
          </a:solidFill>
          <a:ln w="12700">
            <a:noFill/>
          </a:ln>
          <a:scene3d>
            <a:camera prst="orthographicFront"/>
            <a:lightRig rig="threePt" dir="t"/>
          </a:scene3d>
          <a:sp3d>
            <a:bevelT w="234950" h="266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black, darkness&#10;&#10;Description automatically generated">
            <a:extLst>
              <a:ext uri="{FF2B5EF4-FFF2-40B4-BE49-F238E27FC236}">
                <a16:creationId xmlns:a16="http://schemas.microsoft.com/office/drawing/2014/main" id="{31764DA4-48C2-A89E-7297-D37BC8030108}"/>
              </a:ext>
            </a:extLst>
          </p:cNvPr>
          <p:cNvPicPr>
            <a:picLocks noChangeAspect="1"/>
          </p:cNvPicPr>
          <p:nvPr/>
        </p:nvPicPr>
        <p:blipFill>
          <a:blip r:embed="rId4">
            <a:lum bright="70000" contrast="-70000"/>
          </a:blip>
          <a:stretch>
            <a:fillRect/>
          </a:stretch>
        </p:blipFill>
        <p:spPr>
          <a:xfrm>
            <a:off x="123209" y="3189265"/>
            <a:ext cx="1488040" cy="1488040"/>
          </a:xfrm>
          <a:prstGeom prst="rect">
            <a:avLst/>
          </a:prstGeom>
          <a:noFill/>
          <a:ln>
            <a:noFill/>
          </a:ln>
        </p:spPr>
      </p:pic>
      <p:grpSp>
        <p:nvGrpSpPr>
          <p:cNvPr id="4" name="Group 3">
            <a:extLst>
              <a:ext uri="{FF2B5EF4-FFF2-40B4-BE49-F238E27FC236}">
                <a16:creationId xmlns:a16="http://schemas.microsoft.com/office/drawing/2014/main" id="{A8004859-D639-2DAB-4574-BB671EA9A735}"/>
              </a:ext>
            </a:extLst>
          </p:cNvPr>
          <p:cNvGrpSpPr/>
          <p:nvPr/>
        </p:nvGrpSpPr>
        <p:grpSpPr>
          <a:xfrm>
            <a:off x="1285460" y="488494"/>
            <a:ext cx="3479666" cy="594838"/>
            <a:chOff x="204066" y="453626"/>
            <a:chExt cx="3612111" cy="594838"/>
          </a:xfrm>
        </p:grpSpPr>
        <p:sp>
          <p:nvSpPr>
            <p:cNvPr id="6" name="Pentagon 20">
              <a:extLst>
                <a:ext uri="{FF2B5EF4-FFF2-40B4-BE49-F238E27FC236}">
                  <a16:creationId xmlns:a16="http://schemas.microsoft.com/office/drawing/2014/main" id="{4A840156-191F-6589-AD73-40261B73F475}"/>
                </a:ext>
              </a:extLst>
            </p:cNvPr>
            <p:cNvSpPr/>
            <p:nvPr/>
          </p:nvSpPr>
          <p:spPr>
            <a:xfrm>
              <a:off x="204066" y="453626"/>
              <a:ext cx="3599655"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7" name="Chevron 22">
              <a:extLst>
                <a:ext uri="{FF2B5EF4-FFF2-40B4-BE49-F238E27FC236}">
                  <a16:creationId xmlns:a16="http://schemas.microsoft.com/office/drawing/2014/main" id="{3B91211C-7491-C565-73A2-C35AC4640AAF}"/>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Picture 12">
            <a:extLst>
              <a:ext uri="{FF2B5EF4-FFF2-40B4-BE49-F238E27FC236}">
                <a16:creationId xmlns:a16="http://schemas.microsoft.com/office/drawing/2014/main" id="{BE33C7B3-7731-2A56-2BEA-6D869CCDE8AB}"/>
              </a:ext>
            </a:extLst>
          </p:cNvPr>
          <p:cNvPicPr>
            <a:picLocks noChangeAspect="1"/>
          </p:cNvPicPr>
          <p:nvPr/>
        </p:nvPicPr>
        <p:blipFill rotWithShape="1">
          <a:blip r:embed="rId5"/>
          <a:srcRect t="8743"/>
          <a:stretch/>
        </p:blipFill>
        <p:spPr>
          <a:xfrm>
            <a:off x="0" y="352194"/>
            <a:ext cx="1285460" cy="863554"/>
          </a:xfrm>
          <a:prstGeom prst="rect">
            <a:avLst/>
          </a:prstGeom>
        </p:spPr>
      </p:pic>
      <p:pic>
        <p:nvPicPr>
          <p:cNvPr id="14" name="Picture 13">
            <a:extLst>
              <a:ext uri="{FF2B5EF4-FFF2-40B4-BE49-F238E27FC236}">
                <a16:creationId xmlns:a16="http://schemas.microsoft.com/office/drawing/2014/main" id="{DD479247-86BA-443B-5D41-D2948A1E13A8}"/>
              </a:ext>
            </a:extLst>
          </p:cNvPr>
          <p:cNvPicPr>
            <a:picLocks noChangeAspect="1"/>
          </p:cNvPicPr>
          <p:nvPr/>
        </p:nvPicPr>
        <p:blipFill rotWithShape="1">
          <a:blip r:embed="rId6"/>
          <a:srcRect l="-2052" t="-1" r="-1064" b="-6320"/>
          <a:stretch/>
        </p:blipFill>
        <p:spPr>
          <a:xfrm>
            <a:off x="0" y="354782"/>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419373969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19081AEC-2835-E0C3-FFEC-2299D2A82B3E}"/>
              </a:ext>
            </a:extLst>
          </p:cNvPr>
          <p:cNvSpPr/>
          <p:nvPr/>
        </p:nvSpPr>
        <p:spPr>
          <a:xfrm>
            <a:off x="6096000" y="3888936"/>
            <a:ext cx="3047707" cy="2730443"/>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a:extLst>
              <a:ext uri="{FF2B5EF4-FFF2-40B4-BE49-F238E27FC236}">
                <a16:creationId xmlns:a16="http://schemas.microsoft.com/office/drawing/2014/main" id="{BF74324A-921E-8503-3A97-5606374B0E74}"/>
              </a:ext>
            </a:extLst>
          </p:cNvPr>
          <p:cNvSpPr/>
          <p:nvPr/>
        </p:nvSpPr>
        <p:spPr>
          <a:xfrm>
            <a:off x="3619465" y="321774"/>
            <a:ext cx="1802992" cy="463472"/>
          </a:xfrm>
          <a:prstGeom prst="homePlate">
            <a:avLst/>
          </a:prstGeom>
          <a:solidFill>
            <a:srgbClr val="3FB0FF"/>
          </a:solidFill>
          <a:ln w="12700">
            <a:solidFill>
              <a:srgbClr val="3FB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XGBoost</a:t>
            </a:r>
          </a:p>
        </p:txBody>
      </p:sp>
      <p:sp>
        <p:nvSpPr>
          <p:cNvPr id="5" name="TextBox 4">
            <a:extLst>
              <a:ext uri="{FF2B5EF4-FFF2-40B4-BE49-F238E27FC236}">
                <a16:creationId xmlns:a16="http://schemas.microsoft.com/office/drawing/2014/main" id="{154509BE-A3AF-75F4-9F53-634EF26BBA83}"/>
              </a:ext>
            </a:extLst>
          </p:cNvPr>
          <p:cNvSpPr txBox="1"/>
          <p:nvPr/>
        </p:nvSpPr>
        <p:spPr>
          <a:xfrm>
            <a:off x="10141169" y="82686"/>
            <a:ext cx="1378382" cy="523220"/>
          </a:xfrm>
          <a:prstGeom prst="rect">
            <a:avLst/>
          </a:prstGeom>
          <a:noFill/>
        </p:spPr>
        <p:txBody>
          <a:bodyPr wrap="square" rtlCol="0">
            <a:spAutoFit/>
          </a:bodyPr>
          <a:lstStyle/>
          <a:p>
            <a:r>
              <a:rPr lang="en-US" sz="2800" b="1">
                <a:solidFill>
                  <a:schemeClr val="bg1"/>
                </a:solidFill>
              </a:rPr>
              <a:t>Process</a:t>
            </a:r>
          </a:p>
        </p:txBody>
      </p:sp>
      <p:sp>
        <p:nvSpPr>
          <p:cNvPr id="6" name="TextBox 5">
            <a:extLst>
              <a:ext uri="{FF2B5EF4-FFF2-40B4-BE49-F238E27FC236}">
                <a16:creationId xmlns:a16="http://schemas.microsoft.com/office/drawing/2014/main" id="{BC4CFBE7-7F6B-DD23-4F9D-7F1411014C92}"/>
              </a:ext>
            </a:extLst>
          </p:cNvPr>
          <p:cNvSpPr txBox="1"/>
          <p:nvPr/>
        </p:nvSpPr>
        <p:spPr>
          <a:xfrm>
            <a:off x="6198873" y="4006487"/>
            <a:ext cx="2804447" cy="2462213"/>
          </a:xfrm>
          <a:prstGeom prst="rect">
            <a:avLst/>
          </a:prstGeom>
          <a:noFill/>
        </p:spPr>
        <p:txBody>
          <a:bodyPr wrap="square" rtlCol="0">
            <a:spAutoFit/>
          </a:bodyPr>
          <a:lstStyle/>
          <a:p>
            <a:pPr algn="ctr"/>
            <a:r>
              <a:rPr lang="en-US" sz="2400" b="1">
                <a:solidFill>
                  <a:schemeClr val="bg1"/>
                </a:solidFill>
              </a:rPr>
              <a:t>Results</a:t>
            </a:r>
          </a:p>
          <a:p>
            <a:pPr algn="ctr"/>
            <a:endParaRPr lang="en-US">
              <a:solidFill>
                <a:schemeClr val="bg1"/>
              </a:solidFill>
            </a:endParaRPr>
          </a:p>
          <a:p>
            <a:pPr algn="ctr"/>
            <a:r>
              <a:rPr lang="en-US">
                <a:solidFill>
                  <a:schemeClr val="bg1"/>
                </a:solidFill>
              </a:rPr>
              <a:t>Overall, class 0 and 1 seemed overfit due to resampling techniques, but it improved the ability to more accurately predict class 2 and 3. </a:t>
            </a:r>
          </a:p>
        </p:txBody>
      </p:sp>
      <p:pic>
        <p:nvPicPr>
          <p:cNvPr id="15" name="Picture 14">
            <a:extLst>
              <a:ext uri="{FF2B5EF4-FFF2-40B4-BE49-F238E27FC236}">
                <a16:creationId xmlns:a16="http://schemas.microsoft.com/office/drawing/2014/main" id="{0917DDF1-2EFA-FC67-9310-694D147FEE4D}"/>
              </a:ext>
            </a:extLst>
          </p:cNvPr>
          <p:cNvPicPr>
            <a:picLocks noChangeAspect="1"/>
          </p:cNvPicPr>
          <p:nvPr/>
        </p:nvPicPr>
        <p:blipFill>
          <a:blip r:embed="rId4"/>
          <a:srcRect/>
          <a:stretch/>
        </p:blipFill>
        <p:spPr>
          <a:xfrm>
            <a:off x="302330" y="1259777"/>
            <a:ext cx="6288116" cy="1980871"/>
          </a:xfrm>
          <a:prstGeom prst="rect">
            <a:avLst/>
          </a:prstGeom>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B72AE2CA-C9A6-D4E0-1FEC-02F7D2941FA0}"/>
              </a:ext>
            </a:extLst>
          </p:cNvPr>
          <p:cNvGrpSpPr/>
          <p:nvPr/>
        </p:nvGrpSpPr>
        <p:grpSpPr>
          <a:xfrm rot="16200000">
            <a:off x="9504124" y="733371"/>
            <a:ext cx="1882856" cy="1588015"/>
            <a:chOff x="10189461" y="933144"/>
            <a:chExt cx="1882856" cy="1588015"/>
          </a:xfrm>
        </p:grpSpPr>
        <p:sp>
          <p:nvSpPr>
            <p:cNvPr id="2" name="Hexagon 1">
              <a:extLst>
                <a:ext uri="{FF2B5EF4-FFF2-40B4-BE49-F238E27FC236}">
                  <a16:creationId xmlns:a16="http://schemas.microsoft.com/office/drawing/2014/main" id="{0119F569-591A-CE2B-9E8C-481E3643261D}"/>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8993E760-A675-F985-AFC7-AE5259455A66}"/>
                </a:ext>
              </a:extLst>
            </p:cNvPr>
            <p:cNvSpPr/>
            <p:nvPr/>
          </p:nvSpPr>
          <p:spPr>
            <a:xfrm>
              <a:off x="10326576" y="933144"/>
              <a:ext cx="1745741" cy="1504949"/>
            </a:xfrm>
            <a:prstGeom prst="hexagon">
              <a:avLst/>
            </a:prstGeom>
            <a:solidFill>
              <a:srgbClr val="3FB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AD2D28-D07C-4572-49FF-038C3DB58E99}"/>
              </a:ext>
            </a:extLst>
          </p:cNvPr>
          <p:cNvGrpSpPr/>
          <p:nvPr/>
        </p:nvGrpSpPr>
        <p:grpSpPr>
          <a:xfrm rot="16200000">
            <a:off x="10296635" y="2153500"/>
            <a:ext cx="1882856" cy="1588015"/>
            <a:chOff x="10189461" y="933144"/>
            <a:chExt cx="1882856" cy="1588015"/>
          </a:xfrm>
        </p:grpSpPr>
        <p:sp>
          <p:nvSpPr>
            <p:cNvPr id="35" name="Hexagon 34">
              <a:extLst>
                <a:ext uri="{FF2B5EF4-FFF2-40B4-BE49-F238E27FC236}">
                  <a16:creationId xmlns:a16="http://schemas.microsoft.com/office/drawing/2014/main" id="{47766A4F-C18D-7659-EF75-70E48D56BB02}"/>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80916758-0997-DC5D-0D12-AB9940A3DFA2}"/>
                </a:ext>
              </a:extLst>
            </p:cNvPr>
            <p:cNvSpPr/>
            <p:nvPr/>
          </p:nvSpPr>
          <p:spPr>
            <a:xfrm>
              <a:off x="10326576" y="933144"/>
              <a:ext cx="1745741" cy="1504949"/>
            </a:xfrm>
            <a:prstGeom prst="hexagon">
              <a:avLst/>
            </a:prstGeom>
            <a:solidFill>
              <a:srgbClr val="2B93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6F65B2E-5B95-7797-44E4-C0747A948268}"/>
              </a:ext>
            </a:extLst>
          </p:cNvPr>
          <p:cNvGrpSpPr/>
          <p:nvPr/>
        </p:nvGrpSpPr>
        <p:grpSpPr>
          <a:xfrm rot="16200000">
            <a:off x="9535466" y="3618909"/>
            <a:ext cx="1882856" cy="1588015"/>
            <a:chOff x="10189461" y="933144"/>
            <a:chExt cx="1882856" cy="1588015"/>
          </a:xfrm>
        </p:grpSpPr>
        <p:sp>
          <p:nvSpPr>
            <p:cNvPr id="38" name="Hexagon 37">
              <a:extLst>
                <a:ext uri="{FF2B5EF4-FFF2-40B4-BE49-F238E27FC236}">
                  <a16:creationId xmlns:a16="http://schemas.microsoft.com/office/drawing/2014/main" id="{2CFFDDA7-ABC9-AE43-BAA2-98A346B21C82}"/>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22817F42-DB8A-165C-183F-70C7E6025113}"/>
                </a:ext>
              </a:extLst>
            </p:cNvPr>
            <p:cNvSpPr/>
            <p:nvPr/>
          </p:nvSpPr>
          <p:spPr>
            <a:xfrm>
              <a:off x="10326576" y="933144"/>
              <a:ext cx="1745741" cy="1504949"/>
            </a:xfrm>
            <a:prstGeom prst="hexagon">
              <a:avLst/>
            </a:prstGeom>
            <a:solidFill>
              <a:srgbClr val="01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D3469788-8B2A-CC48-2420-105C4716E1F5}"/>
              </a:ext>
            </a:extLst>
          </p:cNvPr>
          <p:cNvGrpSpPr/>
          <p:nvPr/>
        </p:nvGrpSpPr>
        <p:grpSpPr>
          <a:xfrm rot="16200000">
            <a:off x="10315946" y="5050050"/>
            <a:ext cx="1882856" cy="1588015"/>
            <a:chOff x="10189461" y="933144"/>
            <a:chExt cx="1882856" cy="1588015"/>
          </a:xfrm>
        </p:grpSpPr>
        <p:sp>
          <p:nvSpPr>
            <p:cNvPr id="41" name="Hexagon 40">
              <a:extLst>
                <a:ext uri="{FF2B5EF4-FFF2-40B4-BE49-F238E27FC236}">
                  <a16:creationId xmlns:a16="http://schemas.microsoft.com/office/drawing/2014/main" id="{47FF6115-3A09-A66E-80BB-F03D33544820}"/>
                </a:ext>
              </a:extLst>
            </p:cNvPr>
            <p:cNvSpPr/>
            <p:nvPr/>
          </p:nvSpPr>
          <p:spPr>
            <a:xfrm>
              <a:off x="10189461" y="1016210"/>
              <a:ext cx="1745741" cy="1504949"/>
            </a:xfrm>
            <a:prstGeom prst="hexagon">
              <a:avLst/>
            </a:prstGeom>
            <a:solidFill>
              <a:srgbClr val="121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DD231E28-FD0D-7AF5-326D-2CC30E305F2F}"/>
                </a:ext>
              </a:extLst>
            </p:cNvPr>
            <p:cNvSpPr/>
            <p:nvPr/>
          </p:nvSpPr>
          <p:spPr>
            <a:xfrm>
              <a:off x="10326576" y="933144"/>
              <a:ext cx="1745741" cy="1504949"/>
            </a:xfrm>
            <a:prstGeom prst="hexagon">
              <a:avLst/>
            </a:prstGeom>
            <a:solidFill>
              <a:srgbClr val="00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25130675-7953-388F-EF26-BC4F3007C345}"/>
              </a:ext>
            </a:extLst>
          </p:cNvPr>
          <p:cNvSpPr txBox="1"/>
          <p:nvPr/>
        </p:nvSpPr>
        <p:spPr>
          <a:xfrm>
            <a:off x="9708987" y="1127450"/>
            <a:ext cx="1389346" cy="646331"/>
          </a:xfrm>
          <a:prstGeom prst="rect">
            <a:avLst/>
          </a:prstGeom>
          <a:noFill/>
        </p:spPr>
        <p:txBody>
          <a:bodyPr wrap="square" rtlCol="0">
            <a:spAutoFit/>
          </a:bodyPr>
          <a:lstStyle/>
          <a:p>
            <a:pPr algn="ctr"/>
            <a:r>
              <a:rPr lang="en-US">
                <a:solidFill>
                  <a:schemeClr val="bg1"/>
                </a:solidFill>
              </a:rPr>
              <a:t>Dataset Balancing</a:t>
            </a:r>
          </a:p>
        </p:txBody>
      </p:sp>
      <p:sp>
        <p:nvSpPr>
          <p:cNvPr id="45" name="TextBox 44">
            <a:extLst>
              <a:ext uri="{FF2B5EF4-FFF2-40B4-BE49-F238E27FC236}">
                <a16:creationId xmlns:a16="http://schemas.microsoft.com/office/drawing/2014/main" id="{5DAB1C7F-4DEA-F181-307C-3E0EC529B01D}"/>
              </a:ext>
            </a:extLst>
          </p:cNvPr>
          <p:cNvSpPr txBox="1"/>
          <p:nvPr/>
        </p:nvSpPr>
        <p:spPr>
          <a:xfrm>
            <a:off x="10449303" y="2546465"/>
            <a:ext cx="1481548" cy="964880"/>
          </a:xfrm>
          <a:prstGeom prst="rect">
            <a:avLst/>
          </a:prstGeom>
          <a:noFill/>
        </p:spPr>
        <p:txBody>
          <a:bodyPr wrap="square" rtlCol="0">
            <a:spAutoFit/>
          </a:bodyPr>
          <a:lstStyle/>
          <a:p>
            <a:pPr marL="0" lvl="0" indent="0" algn="ctr" defTabSz="844550">
              <a:lnSpc>
                <a:spcPct val="90000"/>
              </a:lnSpc>
              <a:spcBef>
                <a:spcPct val="0"/>
              </a:spcBef>
              <a:spcAft>
                <a:spcPct val="35000"/>
              </a:spcAft>
              <a:buNone/>
            </a:pPr>
            <a:r>
              <a:rPr lang="en-US" sz="1800" kern="1200">
                <a:solidFill>
                  <a:schemeClr val="bg1"/>
                </a:solidFill>
              </a:rPr>
              <a:t>Model Configuration</a:t>
            </a:r>
          </a:p>
          <a:p>
            <a:pPr algn="ctr"/>
            <a:endParaRPr lang="en-US">
              <a:solidFill>
                <a:schemeClr val="bg1"/>
              </a:solidFill>
            </a:endParaRPr>
          </a:p>
        </p:txBody>
      </p:sp>
      <p:sp>
        <p:nvSpPr>
          <p:cNvPr id="46" name="TextBox 45">
            <a:extLst>
              <a:ext uri="{FF2B5EF4-FFF2-40B4-BE49-F238E27FC236}">
                <a16:creationId xmlns:a16="http://schemas.microsoft.com/office/drawing/2014/main" id="{8EE08C7B-F81F-CADF-77A3-C57AFF47F4FB}"/>
              </a:ext>
            </a:extLst>
          </p:cNvPr>
          <p:cNvSpPr txBox="1"/>
          <p:nvPr/>
        </p:nvSpPr>
        <p:spPr>
          <a:xfrm>
            <a:off x="9700558" y="4006308"/>
            <a:ext cx="1481548" cy="646331"/>
          </a:xfrm>
          <a:prstGeom prst="rect">
            <a:avLst/>
          </a:prstGeom>
          <a:noFill/>
        </p:spPr>
        <p:txBody>
          <a:bodyPr wrap="square" rtlCol="0">
            <a:spAutoFit/>
          </a:bodyPr>
          <a:lstStyle/>
          <a:p>
            <a:pPr marL="0" lvl="0" indent="0" algn="ctr" defTabSz="844550">
              <a:spcBef>
                <a:spcPct val="0"/>
              </a:spcBef>
              <a:buNone/>
            </a:pPr>
            <a:r>
              <a:rPr lang="en-US" sz="1800" kern="1200">
                <a:solidFill>
                  <a:schemeClr val="bg1"/>
                </a:solidFill>
              </a:rPr>
              <a:t>Label</a:t>
            </a:r>
          </a:p>
          <a:p>
            <a:pPr marL="0" lvl="0" indent="0" algn="ctr" defTabSz="844550">
              <a:spcBef>
                <a:spcPct val="0"/>
              </a:spcBef>
              <a:buNone/>
            </a:pPr>
            <a:r>
              <a:rPr lang="en-US" sz="1800" kern="1200">
                <a:solidFill>
                  <a:schemeClr val="bg1"/>
                </a:solidFill>
              </a:rPr>
              <a:t>Effects</a:t>
            </a:r>
          </a:p>
        </p:txBody>
      </p:sp>
      <p:sp>
        <p:nvSpPr>
          <p:cNvPr id="47" name="TextBox 46">
            <a:extLst>
              <a:ext uri="{FF2B5EF4-FFF2-40B4-BE49-F238E27FC236}">
                <a16:creationId xmlns:a16="http://schemas.microsoft.com/office/drawing/2014/main" id="{FF739BCC-D6DB-79B9-3B66-88DA6FC9A1F5}"/>
              </a:ext>
            </a:extLst>
          </p:cNvPr>
          <p:cNvSpPr txBox="1"/>
          <p:nvPr/>
        </p:nvSpPr>
        <p:spPr>
          <a:xfrm>
            <a:off x="10505672" y="5268721"/>
            <a:ext cx="1481548" cy="923330"/>
          </a:xfrm>
          <a:prstGeom prst="rect">
            <a:avLst/>
          </a:prstGeom>
          <a:noFill/>
        </p:spPr>
        <p:txBody>
          <a:bodyPr wrap="square" rtlCol="0">
            <a:spAutoFit/>
          </a:bodyPr>
          <a:lstStyle/>
          <a:p>
            <a:pPr algn="ctr"/>
            <a:r>
              <a:rPr lang="en-US">
                <a:solidFill>
                  <a:schemeClr val="bg1"/>
                </a:solidFill>
              </a:rPr>
              <a:t>10-Fold </a:t>
            </a:r>
          </a:p>
          <a:p>
            <a:pPr algn="ctr"/>
            <a:r>
              <a:rPr lang="en-US">
                <a:solidFill>
                  <a:schemeClr val="bg1"/>
                </a:solidFill>
              </a:rPr>
              <a:t>Cross Validation</a:t>
            </a:r>
          </a:p>
        </p:txBody>
      </p:sp>
      <p:sp>
        <p:nvSpPr>
          <p:cNvPr id="53" name="Pentagon 52">
            <a:extLst>
              <a:ext uri="{FF2B5EF4-FFF2-40B4-BE49-F238E27FC236}">
                <a16:creationId xmlns:a16="http://schemas.microsoft.com/office/drawing/2014/main" id="{D97BA8CF-80D2-75C8-8DBA-3695FE832C13}"/>
              </a:ext>
            </a:extLst>
          </p:cNvPr>
          <p:cNvSpPr/>
          <p:nvPr/>
        </p:nvSpPr>
        <p:spPr>
          <a:xfrm>
            <a:off x="125492" y="1138876"/>
            <a:ext cx="2769105"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XGBoost Modeling Results</a:t>
            </a:r>
          </a:p>
        </p:txBody>
      </p:sp>
      <p:sp>
        <p:nvSpPr>
          <p:cNvPr id="55" name="Triangle 54">
            <a:extLst>
              <a:ext uri="{FF2B5EF4-FFF2-40B4-BE49-F238E27FC236}">
                <a16:creationId xmlns:a16="http://schemas.microsoft.com/office/drawing/2014/main" id="{232D9B73-8B51-C40E-419A-6A283960405C}"/>
              </a:ext>
            </a:extLst>
          </p:cNvPr>
          <p:cNvSpPr/>
          <p:nvPr/>
        </p:nvSpPr>
        <p:spPr>
          <a:xfrm rot="10800000">
            <a:off x="738610" y="4011792"/>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11BBFD68-40E7-6ECC-F6E8-6C3EAE5F52B4}"/>
              </a:ext>
            </a:extLst>
          </p:cNvPr>
          <p:cNvSpPr/>
          <p:nvPr/>
        </p:nvSpPr>
        <p:spPr>
          <a:xfrm rot="10800000">
            <a:off x="118176" y="1460611"/>
            <a:ext cx="169707" cy="311971"/>
          </a:xfrm>
          <a:prstGeom prst="triangle">
            <a:avLst>
              <a:gd name="adj" fmla="val 0"/>
            </a:avLst>
          </a:prstGeom>
          <a:gradFill flip="none" rotWithShape="1">
            <a:gsLst>
              <a:gs pos="0">
                <a:srgbClr val="0499A7">
                  <a:shade val="30000"/>
                  <a:satMod val="115000"/>
                </a:srgbClr>
              </a:gs>
              <a:gs pos="50000">
                <a:srgbClr val="0499A7">
                  <a:shade val="67500"/>
                  <a:satMod val="115000"/>
                </a:srgbClr>
              </a:gs>
              <a:gs pos="100000">
                <a:srgbClr val="0499A7">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5594463-8AF5-CCD7-2C68-9D39FFA40157}"/>
              </a:ext>
            </a:extLst>
          </p:cNvPr>
          <p:cNvPicPr>
            <a:picLocks noChangeAspect="1"/>
          </p:cNvPicPr>
          <p:nvPr/>
        </p:nvPicPr>
        <p:blipFill>
          <a:blip r:embed="rId5"/>
          <a:stretch>
            <a:fillRect/>
          </a:stretch>
        </p:blipFill>
        <p:spPr>
          <a:xfrm>
            <a:off x="905269" y="3997860"/>
            <a:ext cx="3273539" cy="2677399"/>
          </a:xfrm>
          <a:prstGeom prst="rect">
            <a:avLst/>
          </a:prstGeom>
          <a:effectLst>
            <a:outerShdw blurRad="50800" dist="38100" dir="2700000" algn="tl" rotWithShape="0">
              <a:prstClr val="black">
                <a:alpha val="40000"/>
              </a:prstClr>
            </a:outerShdw>
          </a:effectLst>
        </p:spPr>
      </p:pic>
      <p:sp>
        <p:nvSpPr>
          <p:cNvPr id="56" name="Pentagon 55">
            <a:extLst>
              <a:ext uri="{FF2B5EF4-FFF2-40B4-BE49-F238E27FC236}">
                <a16:creationId xmlns:a16="http://schemas.microsoft.com/office/drawing/2014/main" id="{B320C00D-1C1F-A8A5-DEFD-9C3188C36294}"/>
              </a:ext>
            </a:extLst>
          </p:cNvPr>
          <p:cNvSpPr/>
          <p:nvPr/>
        </p:nvSpPr>
        <p:spPr>
          <a:xfrm>
            <a:off x="740347" y="3697475"/>
            <a:ext cx="4095428" cy="311972"/>
          </a:xfrm>
          <a:prstGeom prst="homePlate">
            <a:avLst/>
          </a:prstGeom>
          <a:solidFill>
            <a:srgbClr val="049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a:t>Preferred Model Configuration Confusion Matrix</a:t>
            </a:r>
          </a:p>
        </p:txBody>
      </p:sp>
      <p:grpSp>
        <p:nvGrpSpPr>
          <p:cNvPr id="18" name="Group 17">
            <a:extLst>
              <a:ext uri="{FF2B5EF4-FFF2-40B4-BE49-F238E27FC236}">
                <a16:creationId xmlns:a16="http://schemas.microsoft.com/office/drawing/2014/main" id="{0B43C10B-80DB-6286-E1D9-67294CB070CB}"/>
              </a:ext>
            </a:extLst>
          </p:cNvPr>
          <p:cNvGrpSpPr/>
          <p:nvPr/>
        </p:nvGrpSpPr>
        <p:grpSpPr>
          <a:xfrm>
            <a:off x="1285459" y="256091"/>
            <a:ext cx="2550629" cy="594838"/>
            <a:chOff x="585223" y="453626"/>
            <a:chExt cx="3230954" cy="594838"/>
          </a:xfrm>
        </p:grpSpPr>
        <p:sp>
          <p:nvSpPr>
            <p:cNvPr id="19" name="Pentagon 20">
              <a:extLst>
                <a:ext uri="{FF2B5EF4-FFF2-40B4-BE49-F238E27FC236}">
                  <a16:creationId xmlns:a16="http://schemas.microsoft.com/office/drawing/2014/main" id="{30B1B181-C51B-26B9-3E21-5E77C76F85BA}"/>
                </a:ext>
              </a:extLst>
            </p:cNvPr>
            <p:cNvSpPr/>
            <p:nvPr/>
          </p:nvSpPr>
          <p:spPr>
            <a:xfrm>
              <a:off x="585223" y="453626"/>
              <a:ext cx="3218497" cy="59483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t>Modeling</a:t>
              </a:r>
            </a:p>
          </p:txBody>
        </p:sp>
        <p:sp>
          <p:nvSpPr>
            <p:cNvPr id="20" name="Chevron 22">
              <a:extLst>
                <a:ext uri="{FF2B5EF4-FFF2-40B4-BE49-F238E27FC236}">
                  <a16:creationId xmlns:a16="http://schemas.microsoft.com/office/drawing/2014/main" id="{AA3A8AD8-E7EE-C12E-8DEE-37530D095283}"/>
                </a:ext>
              </a:extLst>
            </p:cNvPr>
            <p:cNvSpPr/>
            <p:nvPr/>
          </p:nvSpPr>
          <p:spPr>
            <a:xfrm>
              <a:off x="3344690" y="453626"/>
              <a:ext cx="471487" cy="594838"/>
            </a:xfrm>
            <a:prstGeom prst="chevr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1" name="Picture 20">
            <a:extLst>
              <a:ext uri="{FF2B5EF4-FFF2-40B4-BE49-F238E27FC236}">
                <a16:creationId xmlns:a16="http://schemas.microsoft.com/office/drawing/2014/main" id="{10932C65-BF3B-512E-B606-44FBA124353E}"/>
              </a:ext>
            </a:extLst>
          </p:cNvPr>
          <p:cNvPicPr>
            <a:picLocks noChangeAspect="1"/>
          </p:cNvPicPr>
          <p:nvPr/>
        </p:nvPicPr>
        <p:blipFill rotWithShape="1">
          <a:blip r:embed="rId6"/>
          <a:srcRect t="8743"/>
          <a:stretch/>
        </p:blipFill>
        <p:spPr>
          <a:xfrm>
            <a:off x="0" y="121733"/>
            <a:ext cx="1285460" cy="863554"/>
          </a:xfrm>
          <a:prstGeom prst="rect">
            <a:avLst/>
          </a:prstGeom>
        </p:spPr>
      </p:pic>
      <p:pic>
        <p:nvPicPr>
          <p:cNvPr id="22" name="Picture 21">
            <a:extLst>
              <a:ext uri="{FF2B5EF4-FFF2-40B4-BE49-F238E27FC236}">
                <a16:creationId xmlns:a16="http://schemas.microsoft.com/office/drawing/2014/main" id="{2902B1FC-758D-2075-9515-363416DD66AF}"/>
              </a:ext>
            </a:extLst>
          </p:cNvPr>
          <p:cNvPicPr>
            <a:picLocks noChangeAspect="1"/>
          </p:cNvPicPr>
          <p:nvPr/>
        </p:nvPicPr>
        <p:blipFill rotWithShape="1">
          <a:blip r:embed="rId7"/>
          <a:srcRect l="-2052" t="-1" r="-1064" b="-6320"/>
          <a:stretch/>
        </p:blipFill>
        <p:spPr>
          <a:xfrm>
            <a:off x="0" y="126615"/>
            <a:ext cx="1288483" cy="863554"/>
          </a:xfrm>
          <a:prstGeom prst="rect">
            <a:avLst/>
          </a:prstGeom>
          <a:gradFill>
            <a:gsLst>
              <a:gs pos="0">
                <a:schemeClr val="bg2">
                  <a:lumMod val="75000"/>
                </a:schemeClr>
              </a:gs>
              <a:gs pos="50000">
                <a:schemeClr val="bg1">
                  <a:lumMod val="75000"/>
                </a:schemeClr>
              </a:gs>
              <a:gs pos="100000">
                <a:schemeClr val="bg1">
                  <a:lumMod val="95000"/>
                </a:schemeClr>
              </a:gs>
            </a:gsLst>
            <a:lin ang="16200000" scaled="1"/>
          </a:gradFill>
        </p:spPr>
      </p:pic>
    </p:spTree>
    <p:extLst>
      <p:ext uri="{BB962C8B-B14F-4D97-AF65-F5344CB8AC3E}">
        <p14:creationId xmlns:p14="http://schemas.microsoft.com/office/powerpoint/2010/main" val="343464345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da4c79f-3291-44f5-b9ae-ef357a74caa1">
      <Terms xmlns="http://schemas.microsoft.com/office/infopath/2007/PartnerControls"/>
    </lcf76f155ced4ddcb4097134ff3c332f>
    <TaxCatchAll xmlns="6c4d764c-635e-41e3-8ed1-b1262cd137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CAA55ED3D15B4A9EFD910AC5A3F0F5" ma:contentTypeVersion="10" ma:contentTypeDescription="Create a new document." ma:contentTypeScope="" ma:versionID="e15d3f1e41abaa564c77800d21a630c3">
  <xsd:schema xmlns:xsd="http://www.w3.org/2001/XMLSchema" xmlns:xs="http://www.w3.org/2001/XMLSchema" xmlns:p="http://schemas.microsoft.com/office/2006/metadata/properties" xmlns:ns2="0da4c79f-3291-44f5-b9ae-ef357a74caa1" xmlns:ns3="6c4d764c-635e-41e3-8ed1-b1262cd1373c" targetNamespace="http://schemas.microsoft.com/office/2006/metadata/properties" ma:root="true" ma:fieldsID="2c6b9f7933bae27f76bf7f2dd5c2f281" ns2:_="" ns3:_="">
    <xsd:import namespace="0da4c79f-3291-44f5-b9ae-ef357a74caa1"/>
    <xsd:import namespace="6c4d764c-635e-41e3-8ed1-b1262cd1373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a4c79f-3291-44f5-b9ae-ef357a74ca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4d764c-635e-41e3-8ed1-b1262cd1373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505153ef-9f7f-4710-aac2-963aaccd558f}" ma:internalName="TaxCatchAll" ma:showField="CatchAllData" ma:web="6c4d764c-635e-41e3-8ed1-b1262cd137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ED0973-3C63-4F8F-AD7D-DE3AB9FDC1A3}">
  <ds:schemaRefs>
    <ds:schemaRef ds:uri="0da4c79f-3291-44f5-b9ae-ef357a74caa1"/>
    <ds:schemaRef ds:uri="6c4d764c-635e-41e3-8ed1-b1262cd137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E08F6A3-573D-4E87-A918-FBCA0AFE17A6}">
  <ds:schemaRefs>
    <ds:schemaRef ds:uri="http://schemas.microsoft.com/sharepoint/v3/contenttype/forms"/>
  </ds:schemaRefs>
</ds:datastoreItem>
</file>

<file path=customXml/itemProps3.xml><?xml version="1.0" encoding="utf-8"?>
<ds:datastoreItem xmlns:ds="http://schemas.openxmlformats.org/officeDocument/2006/customXml" ds:itemID="{15FF45A3-B4FB-4BE7-B71D-54284B6057FC}">
  <ds:schemaRefs>
    <ds:schemaRef ds:uri="0da4c79f-3291-44f5-b9ae-ef357a74caa1"/>
    <ds:schemaRef ds:uri="6c4d764c-635e-41e3-8ed1-b1262cd137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Slides>
  <Notes>9</Notes>
  <HiddenSlides>2</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Roberta Hill</dc:creator>
  <cp:revision>1</cp:revision>
  <dcterms:created xsi:type="dcterms:W3CDTF">2023-05-17T01:04:34Z</dcterms:created>
  <dcterms:modified xsi:type="dcterms:W3CDTF">2023-06-15T02:59:58Z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0x01010082CAA55ED3D15B4A9EFD910AC5A3F0F5</vt:lpwstr>
  </property>
  <property fmtid="{D5CDD505-2E9C-101B-9397-08002B2CF9AE}" pid="3" name="MediaServiceImageTags">
    <vt:lpwstr/>
  </property>
</Properties>
</file>